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9"/>
  </p:notesMasterIdLst>
  <p:sldIdLst>
    <p:sldId id="256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1" r:id="rId13"/>
    <p:sldId id="310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257" r:id="rId30"/>
    <p:sldId id="290" r:id="rId31"/>
    <p:sldId id="291" r:id="rId32"/>
    <p:sldId id="292" r:id="rId33"/>
    <p:sldId id="294" r:id="rId34"/>
    <p:sldId id="295" r:id="rId35"/>
    <p:sldId id="258" r:id="rId36"/>
    <p:sldId id="260" r:id="rId37"/>
    <p:sldId id="262" r:id="rId38"/>
    <p:sldId id="265" r:id="rId39"/>
    <p:sldId id="293" r:id="rId40"/>
    <p:sldId id="287" r:id="rId41"/>
    <p:sldId id="288" r:id="rId42"/>
    <p:sldId id="289" r:id="rId43"/>
    <p:sldId id="296" r:id="rId44"/>
    <p:sldId id="297" r:id="rId45"/>
    <p:sldId id="298" r:id="rId46"/>
    <p:sldId id="299" r:id="rId47"/>
    <p:sldId id="300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16" y="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126AA-DD60-4380-A67D-59EBD11E12D0}" type="datetimeFigureOut">
              <a:rPr lang="en-IN" smtClean="0"/>
              <a:pPr/>
              <a:t>01-05-2020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37CF1-5896-4ECA-B894-29CAE2F85E2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29817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37CF1-5896-4ECA-B894-29CAE2F85E20}" type="slidenum">
              <a:rPr lang="en-IN" smtClean="0"/>
              <a:pPr/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60399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8E07A-91C1-4586-8D61-480802DEF7AE}" type="datetimeFigureOut">
              <a:rPr lang="en-IN" smtClean="0"/>
              <a:pPr/>
              <a:t>01-05-2020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574D9-1B3B-475B-A94B-29F60B4456E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61785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8E07A-91C1-4586-8D61-480802DEF7AE}" type="datetimeFigureOut">
              <a:rPr lang="en-IN" smtClean="0"/>
              <a:pPr/>
              <a:t>01-05-2020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574D9-1B3B-475B-A94B-29F60B4456E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77841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8E07A-91C1-4586-8D61-480802DEF7AE}" type="datetimeFigureOut">
              <a:rPr lang="en-IN" smtClean="0"/>
              <a:pPr/>
              <a:t>01-05-2020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574D9-1B3B-475B-A94B-29F60B4456E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49540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1E25A-35C5-4A34-BD22-9ABA830B2C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01/05/2020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0928-346C-414F-B023-D5D7AFADF3C8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3028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1E25A-35C5-4A34-BD22-9ABA830B2C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01/05/2020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0928-346C-414F-B023-D5D7AFADF3C8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7765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1E25A-35C5-4A34-BD22-9ABA830B2C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01/05/2020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0928-346C-414F-B023-D5D7AFADF3C8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5650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1E25A-35C5-4A34-BD22-9ABA830B2C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01/05/2020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0928-346C-414F-B023-D5D7AFADF3C8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9540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1E25A-35C5-4A34-BD22-9ABA830B2C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01/05/2020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0928-346C-414F-B023-D5D7AFADF3C8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6409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1E25A-35C5-4A34-BD22-9ABA830B2C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01/05/2020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0928-346C-414F-B023-D5D7AFADF3C8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36878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1E25A-35C5-4A34-BD22-9ABA830B2C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01/05/2020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0928-346C-414F-B023-D5D7AFADF3C8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57605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1E25A-35C5-4A34-BD22-9ABA830B2C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01/05/2020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0928-346C-414F-B023-D5D7AFADF3C8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0080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8E07A-91C1-4586-8D61-480802DEF7AE}" type="datetimeFigureOut">
              <a:rPr lang="en-IN" smtClean="0"/>
              <a:pPr/>
              <a:t>01-05-2020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574D9-1B3B-475B-A94B-29F60B4456E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79343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1E25A-35C5-4A34-BD22-9ABA830B2C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01/05/2020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0928-346C-414F-B023-D5D7AFADF3C8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5950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1E25A-35C5-4A34-BD22-9ABA830B2C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01/05/2020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0928-346C-414F-B023-D5D7AFADF3C8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39490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1E25A-35C5-4A34-BD22-9ABA830B2C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01/05/2020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A0928-346C-414F-B023-D5D7AFADF3C8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3421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8E07A-91C1-4586-8D61-480802DEF7AE}" type="datetimeFigureOut">
              <a:rPr lang="en-IN" smtClean="0"/>
              <a:pPr/>
              <a:t>01-05-2020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574D9-1B3B-475B-A94B-29F60B4456E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83631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8E07A-91C1-4586-8D61-480802DEF7AE}" type="datetimeFigureOut">
              <a:rPr lang="en-IN" smtClean="0"/>
              <a:pPr/>
              <a:t>01-05-2020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574D9-1B3B-475B-A94B-29F60B4456E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149836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8E07A-91C1-4586-8D61-480802DEF7AE}" type="datetimeFigureOut">
              <a:rPr lang="en-IN" smtClean="0"/>
              <a:pPr/>
              <a:t>01-05-2020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574D9-1B3B-475B-A94B-29F60B4456E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88638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8E07A-91C1-4586-8D61-480802DEF7AE}" type="datetimeFigureOut">
              <a:rPr lang="en-IN" smtClean="0"/>
              <a:pPr/>
              <a:t>01-05-2020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574D9-1B3B-475B-A94B-29F60B4456E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6457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8E07A-91C1-4586-8D61-480802DEF7AE}" type="datetimeFigureOut">
              <a:rPr lang="en-IN" smtClean="0"/>
              <a:pPr/>
              <a:t>01-05-2020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574D9-1B3B-475B-A94B-29F60B4456E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836213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8E07A-91C1-4586-8D61-480802DEF7AE}" type="datetimeFigureOut">
              <a:rPr lang="en-IN" smtClean="0"/>
              <a:pPr/>
              <a:t>01-05-2020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574D9-1B3B-475B-A94B-29F60B4456E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45761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8E07A-91C1-4586-8D61-480802DEF7AE}" type="datetimeFigureOut">
              <a:rPr lang="en-IN" smtClean="0"/>
              <a:pPr/>
              <a:t>01-05-2020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574D9-1B3B-475B-A94B-29F60B4456E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637448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8E07A-91C1-4586-8D61-480802DEF7AE}" type="datetimeFigureOut">
              <a:rPr lang="en-IN" smtClean="0"/>
              <a:pPr/>
              <a:t>01-05-2020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574D9-1B3B-475B-A94B-29F60B4456EE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80400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1E25A-35C5-4A34-BD22-9ABA830B2CC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01/05/2020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A0928-346C-414F-B023-D5D7AFADF3C8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762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531"/>
            <a:ext cx="9251504" cy="80288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normAutofit/>
            <a:scene3d>
              <a:camera prst="orthographicFront"/>
              <a:lightRig rig="threePt" dir="t"/>
            </a:scene3d>
            <a:sp3d contourW="12700">
              <a:contourClr>
                <a:schemeClr val="tx2">
                  <a:lumMod val="60000"/>
                  <a:lumOff val="40000"/>
                </a:schemeClr>
              </a:contourClr>
            </a:sp3d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N" sz="3600" b="1" dirty="0" err="1" smtClean="0">
                <a:solidFill>
                  <a:srgbClr val="002060"/>
                </a:solidFill>
                <a:effectLst/>
                <a:latin typeface="Kruti Dev 010"/>
                <a:ea typeface="Calibri"/>
                <a:cs typeface="Times New Roman"/>
              </a:rPr>
              <a:t>i`Foh</a:t>
            </a:r>
            <a:r>
              <a:rPr lang="en-IN" sz="3600" b="1" dirty="0" smtClean="0">
                <a:solidFill>
                  <a:srgbClr val="002060"/>
                </a:solidFill>
                <a:effectLst/>
                <a:latin typeface="Kruti Dev 010"/>
                <a:ea typeface="Calibri"/>
                <a:cs typeface="Times New Roman"/>
              </a:rPr>
              <a:t> dh </a:t>
            </a:r>
            <a:r>
              <a:rPr lang="en-IN" sz="3600" b="1" dirty="0" err="1" smtClean="0">
                <a:solidFill>
                  <a:srgbClr val="002060"/>
                </a:solidFill>
                <a:effectLst/>
                <a:latin typeface="Kruti Dev 010"/>
                <a:ea typeface="Calibri"/>
                <a:cs typeface="Times New Roman"/>
              </a:rPr>
              <a:t>vk;q</a:t>
            </a:r>
            <a:r>
              <a:rPr lang="en-IN" sz="3600" b="1" dirty="0" smtClean="0">
                <a:solidFill>
                  <a:srgbClr val="002060"/>
                </a:solidFill>
                <a:effectLst/>
                <a:latin typeface="Kruti Dev 010"/>
                <a:ea typeface="Calibri"/>
                <a:cs typeface="Times New Roman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N" sz="3600" b="1" dirty="0" smtClean="0">
                <a:solidFill>
                  <a:srgbClr val="002060"/>
                </a:solidFill>
                <a:effectLst/>
                <a:latin typeface="Kruti Dev 010"/>
                <a:ea typeface="Calibri"/>
                <a:cs typeface="Times New Roman"/>
              </a:rPr>
              <a:t>,</a:t>
            </a:r>
            <a:r>
              <a:rPr lang="en-IN" sz="3600" b="1" dirty="0" err="1" smtClean="0">
                <a:solidFill>
                  <a:srgbClr val="002060"/>
                </a:solidFill>
                <a:effectLst/>
                <a:latin typeface="Kruti Dev 010"/>
                <a:ea typeface="Calibri"/>
                <a:cs typeface="Times New Roman"/>
              </a:rPr>
              <a:t>oa</a:t>
            </a:r>
            <a:r>
              <a:rPr lang="en-IN" sz="3600" b="1" dirty="0" smtClean="0">
                <a:solidFill>
                  <a:srgbClr val="002060"/>
                </a:solidFill>
                <a:effectLst/>
                <a:latin typeface="Kruti Dev 010"/>
                <a:ea typeface="Calibri"/>
                <a:cs typeface="Times New Roman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N" sz="3600" b="1" dirty="0" err="1" smtClean="0">
                <a:solidFill>
                  <a:srgbClr val="002060"/>
                </a:solidFill>
                <a:effectLst/>
                <a:latin typeface="Kruti Dev 010"/>
                <a:ea typeface="Calibri"/>
                <a:cs typeface="Times New Roman"/>
              </a:rPr>
              <a:t>Hkw&amp;oSKkfud</a:t>
            </a:r>
            <a:r>
              <a:rPr lang="en-IN" sz="3600" b="1" dirty="0" smtClean="0">
                <a:solidFill>
                  <a:srgbClr val="002060"/>
                </a:solidFill>
                <a:effectLst/>
                <a:latin typeface="Kruti Dev 010"/>
                <a:ea typeface="Calibri"/>
                <a:cs typeface="Times New Roman"/>
              </a:rPr>
              <a:t> le; </a:t>
            </a:r>
            <a:r>
              <a:rPr lang="en-IN" sz="3600" b="1" dirty="0" err="1" smtClean="0">
                <a:solidFill>
                  <a:srgbClr val="002060"/>
                </a:solidFill>
                <a:effectLst/>
                <a:latin typeface="Kruti Dev 010"/>
                <a:ea typeface="Calibri"/>
                <a:cs typeface="Times New Roman"/>
              </a:rPr>
              <a:t>ekiuh</a:t>
            </a:r>
            <a:r>
              <a:rPr lang="en-IN" sz="3600" b="1" dirty="0" smtClean="0">
                <a:solidFill>
                  <a:srgbClr val="002060"/>
                </a:solidFill>
                <a:effectLst/>
                <a:latin typeface="Kruti Dev 010"/>
                <a:ea typeface="Calibri"/>
                <a:cs typeface="Times New Roman"/>
              </a:rPr>
              <a:t> ¼bfrgkl½ </a:t>
            </a:r>
            <a:endParaRPr lang="en-IN" sz="24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IN" sz="2800" b="1" dirty="0">
                <a:solidFill>
                  <a:srgbClr val="FF0000"/>
                </a:solidFill>
                <a:ea typeface="Calibri"/>
                <a:cs typeface="Times New Roman"/>
              </a:rPr>
              <a:t>(Age of the Earth and Geological Time Scale </a:t>
            </a:r>
            <a:r>
              <a:rPr lang="en-IN" sz="2800" b="1" dirty="0" smtClean="0">
                <a:solidFill>
                  <a:srgbClr val="FF0000"/>
                </a:solidFill>
                <a:ea typeface="Calibri"/>
                <a:cs typeface="Times New Roman"/>
              </a:rPr>
              <a:t>)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IN" sz="2400" dirty="0">
              <a:ea typeface="Calibri"/>
              <a:cs typeface="Times New Roman"/>
            </a:endParaRPr>
          </a:p>
          <a:p>
            <a:pPr marL="571500" indent="-5715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n-IN" sz="3600" b="1" dirty="0" err="1" smtClean="0">
                <a:solidFill>
                  <a:schemeClr val="accent3">
                    <a:lumMod val="50000"/>
                  </a:schemeClr>
                </a:solidFill>
                <a:effectLst/>
                <a:latin typeface="Kruti Dev 010"/>
                <a:ea typeface="Calibri"/>
                <a:cs typeface="Times New Roman"/>
              </a:rPr>
              <a:t>i`Foh</a:t>
            </a:r>
            <a:r>
              <a:rPr lang="en-IN" sz="36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Kruti Dev 010"/>
                <a:ea typeface="Calibri"/>
                <a:cs typeface="Times New Roman"/>
              </a:rPr>
              <a:t> </a:t>
            </a:r>
            <a:r>
              <a:rPr lang="en-IN" sz="3600" b="1" dirty="0" err="1" smtClean="0">
                <a:solidFill>
                  <a:schemeClr val="accent3">
                    <a:lumMod val="50000"/>
                  </a:schemeClr>
                </a:solidFill>
                <a:effectLst/>
                <a:latin typeface="Kruti Dev 010"/>
                <a:ea typeface="Calibri"/>
                <a:cs typeface="Times New Roman"/>
              </a:rPr>
              <a:t>dk</a:t>
            </a:r>
            <a:r>
              <a:rPr lang="en-IN" sz="36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Kruti Dev 010"/>
                <a:ea typeface="Calibri"/>
                <a:cs typeface="Times New Roman"/>
              </a:rPr>
              <a:t> </a:t>
            </a:r>
            <a:r>
              <a:rPr lang="en-IN" sz="3600" b="1" dirty="0" err="1" smtClean="0">
                <a:solidFill>
                  <a:schemeClr val="accent3">
                    <a:lumMod val="50000"/>
                  </a:schemeClr>
                </a:solidFill>
                <a:effectLst/>
                <a:latin typeface="Kruti Dev 010"/>
                <a:ea typeface="Calibri"/>
                <a:cs typeface="Times New Roman"/>
              </a:rPr>
              <a:t>fuekZ.k</a:t>
            </a:r>
            <a:r>
              <a:rPr lang="en-IN" sz="36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Kruti Dev 010"/>
                <a:ea typeface="Calibri"/>
                <a:cs typeface="Times New Roman"/>
              </a:rPr>
              <a:t> </a:t>
            </a:r>
            <a:r>
              <a:rPr lang="en-IN" sz="3600" b="1" dirty="0" err="1" smtClean="0">
                <a:solidFill>
                  <a:schemeClr val="accent3">
                    <a:lumMod val="50000"/>
                  </a:schemeClr>
                </a:solidFill>
                <a:effectLst/>
                <a:latin typeface="Kruti Dev 010"/>
                <a:ea typeface="Calibri"/>
                <a:cs typeface="Times New Roman"/>
              </a:rPr>
              <a:t>lkSjeaMy</a:t>
            </a:r>
            <a:r>
              <a:rPr lang="en-IN" sz="36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Kruti Dev 010"/>
                <a:ea typeface="Calibri"/>
                <a:cs typeface="Times New Roman"/>
              </a:rPr>
              <a:t> ds </a:t>
            </a:r>
            <a:r>
              <a:rPr lang="en-IN" sz="3600" b="1" dirty="0" err="1" smtClean="0">
                <a:solidFill>
                  <a:schemeClr val="accent3">
                    <a:lumMod val="50000"/>
                  </a:schemeClr>
                </a:solidFill>
                <a:effectLst/>
                <a:latin typeface="Kruti Dev 010"/>
                <a:ea typeface="Calibri"/>
                <a:cs typeface="Times New Roman"/>
              </a:rPr>
              <a:t>lkFk</a:t>
            </a:r>
            <a:r>
              <a:rPr lang="en-IN" sz="36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Kruti Dev 010"/>
                <a:ea typeface="Calibri"/>
                <a:cs typeface="Times New Roman"/>
              </a:rPr>
              <a:t> </a:t>
            </a:r>
            <a:r>
              <a:rPr lang="en-IN" sz="3600" b="1" dirty="0" err="1" smtClean="0">
                <a:solidFill>
                  <a:schemeClr val="accent3">
                    <a:lumMod val="50000"/>
                  </a:schemeClr>
                </a:solidFill>
                <a:effectLst/>
                <a:latin typeface="Kruti Dev 010"/>
                <a:ea typeface="Calibri"/>
                <a:cs typeface="Times New Roman"/>
              </a:rPr>
              <a:t>gh</a:t>
            </a:r>
            <a:r>
              <a:rPr lang="en-IN" sz="36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Kruti Dev 010"/>
                <a:ea typeface="Calibri"/>
                <a:cs typeface="Times New Roman"/>
              </a:rPr>
              <a:t> </a:t>
            </a:r>
            <a:r>
              <a:rPr lang="en-IN" sz="3600" b="1" dirty="0" err="1" smtClean="0">
                <a:solidFill>
                  <a:schemeClr val="accent3">
                    <a:lumMod val="50000"/>
                  </a:schemeClr>
                </a:solidFill>
                <a:effectLst/>
                <a:latin typeface="Kruti Dev 010"/>
                <a:ea typeface="Calibri"/>
                <a:cs typeface="Times New Roman"/>
              </a:rPr>
              <a:t>gqvkA</a:t>
            </a:r>
            <a:endParaRPr lang="en-IN" sz="2400" dirty="0">
              <a:ea typeface="Calibri"/>
              <a:cs typeface="Times New Roman"/>
            </a:endParaRPr>
          </a:p>
          <a:p>
            <a:pPr marL="571500" indent="-5715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n-IN" sz="3600" b="1" dirty="0" err="1" smtClean="0">
                <a:solidFill>
                  <a:srgbClr val="0070C0"/>
                </a:solidFill>
                <a:effectLst/>
                <a:latin typeface="Kruti Dev 010"/>
                <a:ea typeface="Calibri"/>
                <a:cs typeface="Times New Roman"/>
              </a:rPr>
              <a:t>Hkkjrh</a:t>
            </a:r>
            <a:r>
              <a:rPr lang="en-IN" sz="3600" b="1" dirty="0" smtClean="0">
                <a:solidFill>
                  <a:srgbClr val="0070C0"/>
                </a:solidFill>
                <a:effectLst/>
                <a:latin typeface="Kruti Dev 010"/>
                <a:ea typeface="Calibri"/>
                <a:cs typeface="Times New Roman"/>
              </a:rPr>
              <a:t>; /</a:t>
            </a:r>
            <a:r>
              <a:rPr lang="en-IN" sz="3600" b="1" dirty="0" err="1" smtClean="0">
                <a:solidFill>
                  <a:srgbClr val="0070C0"/>
                </a:solidFill>
                <a:effectLst/>
                <a:latin typeface="Kruti Dev 010"/>
                <a:ea typeface="Calibri"/>
                <a:cs typeface="Times New Roman"/>
              </a:rPr>
              <a:t>keZxzaFk</a:t>
            </a:r>
            <a:r>
              <a:rPr lang="en-IN" sz="3600" b="1" dirty="0" smtClean="0">
                <a:solidFill>
                  <a:srgbClr val="0070C0"/>
                </a:solidFill>
                <a:effectLst/>
                <a:latin typeface="Kruti Dev 010"/>
                <a:ea typeface="Calibri"/>
                <a:cs typeface="Times New Roman"/>
              </a:rPr>
              <a:t> ds </a:t>
            </a:r>
            <a:r>
              <a:rPr lang="en-IN" sz="3600" b="1" dirty="0" err="1" smtClean="0">
                <a:solidFill>
                  <a:srgbClr val="0070C0"/>
                </a:solidFill>
                <a:effectLst/>
                <a:latin typeface="Kruti Dev 010"/>
                <a:ea typeface="Calibri"/>
                <a:cs typeface="Times New Roman"/>
              </a:rPr>
              <a:t>vuqlkj</a:t>
            </a:r>
            <a:r>
              <a:rPr lang="en-IN" sz="3600" b="1" dirty="0" smtClean="0">
                <a:solidFill>
                  <a:srgbClr val="0070C0"/>
                </a:solidFill>
                <a:effectLst/>
                <a:latin typeface="Kruti Dev 010"/>
                <a:ea typeface="Calibri"/>
                <a:cs typeface="Times New Roman"/>
              </a:rPr>
              <a:t> </a:t>
            </a:r>
            <a:r>
              <a:rPr lang="en-IN" sz="3600" b="1" dirty="0" err="1" smtClean="0">
                <a:solidFill>
                  <a:srgbClr val="0070C0"/>
                </a:solidFill>
                <a:effectLst/>
                <a:latin typeface="Kruti Dev 010"/>
                <a:ea typeface="Calibri"/>
                <a:cs typeface="Times New Roman"/>
              </a:rPr>
              <a:t>i`Foh</a:t>
            </a:r>
            <a:r>
              <a:rPr lang="en-IN" sz="3600" b="1" dirty="0" smtClean="0">
                <a:solidFill>
                  <a:srgbClr val="0070C0"/>
                </a:solidFill>
                <a:effectLst/>
                <a:latin typeface="Kruti Dev 010"/>
                <a:ea typeface="Calibri"/>
                <a:cs typeface="Times New Roman"/>
              </a:rPr>
              <a:t> dh </a:t>
            </a:r>
            <a:r>
              <a:rPr lang="en-IN" sz="3600" b="1" dirty="0" err="1" smtClean="0">
                <a:solidFill>
                  <a:srgbClr val="0070C0"/>
                </a:solidFill>
                <a:effectLst/>
                <a:latin typeface="Kruti Dev 010"/>
                <a:ea typeface="Calibri"/>
                <a:cs typeface="Times New Roman"/>
              </a:rPr>
              <a:t>vk;q</a:t>
            </a:r>
            <a:r>
              <a:rPr lang="en-IN" sz="3600" b="1" dirty="0" smtClean="0">
                <a:solidFill>
                  <a:srgbClr val="0070C0"/>
                </a:solidFill>
                <a:effectLst/>
                <a:latin typeface="Kruti Dev 010"/>
                <a:ea typeface="Calibri"/>
                <a:cs typeface="Times New Roman"/>
              </a:rPr>
              <a:t> 2 </a:t>
            </a:r>
            <a:r>
              <a:rPr lang="en-IN" sz="3600" b="1" dirty="0" err="1" smtClean="0">
                <a:solidFill>
                  <a:srgbClr val="0070C0"/>
                </a:solidFill>
                <a:effectLst/>
                <a:latin typeface="Kruti Dev 010"/>
                <a:ea typeface="Calibri"/>
                <a:cs typeface="Times New Roman"/>
              </a:rPr>
              <a:t>vjc</a:t>
            </a:r>
            <a:r>
              <a:rPr lang="en-IN" sz="3600" b="1" dirty="0" smtClean="0">
                <a:solidFill>
                  <a:srgbClr val="0070C0"/>
                </a:solidFill>
                <a:effectLst/>
                <a:latin typeface="Kruti Dev 010"/>
                <a:ea typeface="Calibri"/>
                <a:cs typeface="Times New Roman"/>
              </a:rPr>
              <a:t> </a:t>
            </a:r>
            <a:r>
              <a:rPr lang="en-IN" sz="3600" b="1" dirty="0" err="1" smtClean="0">
                <a:solidFill>
                  <a:srgbClr val="0070C0"/>
                </a:solidFill>
                <a:effectLst/>
                <a:latin typeface="Kruti Dev 010"/>
                <a:ea typeface="Calibri"/>
                <a:cs typeface="Times New Roman"/>
              </a:rPr>
              <a:t>c’kZ</a:t>
            </a:r>
            <a:r>
              <a:rPr lang="en-IN" sz="3600" b="1" dirty="0" smtClean="0">
                <a:solidFill>
                  <a:srgbClr val="0070C0"/>
                </a:solidFill>
                <a:effectLst/>
                <a:latin typeface="Kruti Dev 010"/>
                <a:ea typeface="Calibri"/>
                <a:cs typeface="Times New Roman"/>
              </a:rPr>
              <a:t> </a:t>
            </a:r>
            <a:r>
              <a:rPr lang="en-IN" sz="3600" b="1" dirty="0" err="1" smtClean="0">
                <a:solidFill>
                  <a:srgbClr val="0070C0"/>
                </a:solidFill>
                <a:effectLst/>
                <a:latin typeface="Kruti Dev 010"/>
                <a:ea typeface="Calibri"/>
                <a:cs typeface="Times New Roman"/>
              </a:rPr>
              <a:t>gSA</a:t>
            </a:r>
            <a:endParaRPr lang="en-IN" sz="2400" b="1" dirty="0">
              <a:solidFill>
                <a:srgbClr val="0070C0"/>
              </a:solidFill>
              <a:ea typeface="Calibri"/>
              <a:cs typeface="Times New Roman"/>
            </a:endParaRPr>
          </a:p>
          <a:p>
            <a:pPr marL="571500" indent="-5715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n-IN" sz="36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Kruti Dev 010"/>
                <a:ea typeface="Calibri"/>
                <a:cs typeface="Times New Roman"/>
              </a:rPr>
              <a:t>oSKkfud</a:t>
            </a:r>
            <a:r>
              <a:rPr lang="en-IN" sz="36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Kruti Dev 010"/>
                <a:ea typeface="Calibri"/>
                <a:cs typeface="Times New Roman"/>
              </a:rPr>
              <a:t> </a:t>
            </a:r>
            <a:r>
              <a:rPr lang="en-IN" sz="36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Kruti Dev 010"/>
                <a:ea typeface="Calibri"/>
                <a:cs typeface="Times New Roman"/>
              </a:rPr>
              <a:t>x.kuk</a:t>
            </a:r>
            <a:r>
              <a:rPr lang="en-IN" sz="36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Kruti Dev 010"/>
                <a:ea typeface="Calibri"/>
                <a:cs typeface="Times New Roman"/>
              </a:rPr>
              <a:t> ds </a:t>
            </a:r>
            <a:r>
              <a:rPr lang="en-IN" sz="36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Kruti Dev 010"/>
                <a:ea typeface="Calibri"/>
                <a:cs typeface="Times New Roman"/>
              </a:rPr>
              <a:t>vuqlkj</a:t>
            </a:r>
            <a:r>
              <a:rPr lang="en-IN" sz="36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Kruti Dev 010"/>
                <a:ea typeface="Calibri"/>
                <a:cs typeface="Times New Roman"/>
              </a:rPr>
              <a:t> </a:t>
            </a:r>
            <a:r>
              <a:rPr lang="en-IN" sz="36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Kruti Dev 010"/>
                <a:ea typeface="Calibri"/>
                <a:cs typeface="Times New Roman"/>
              </a:rPr>
              <a:t>i`Foh</a:t>
            </a:r>
            <a:r>
              <a:rPr lang="en-IN" sz="36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Kruti Dev 010"/>
                <a:ea typeface="Calibri"/>
                <a:cs typeface="Times New Roman"/>
              </a:rPr>
              <a:t> dh </a:t>
            </a:r>
            <a:r>
              <a:rPr lang="en-IN" sz="36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Kruti Dev 010"/>
                <a:ea typeface="Calibri"/>
                <a:cs typeface="Times New Roman"/>
              </a:rPr>
              <a:t>vk;q</a:t>
            </a:r>
            <a:r>
              <a:rPr lang="en-IN" sz="36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Kruti Dev 010"/>
                <a:ea typeface="Calibri"/>
                <a:cs typeface="Times New Roman"/>
              </a:rPr>
              <a:t> 2 </a:t>
            </a:r>
            <a:r>
              <a:rPr lang="en-IN" sz="36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Kruti Dev 010"/>
                <a:ea typeface="Calibri"/>
                <a:cs typeface="Times New Roman"/>
              </a:rPr>
              <a:t>ls</a:t>
            </a:r>
            <a:r>
              <a:rPr lang="en-IN" sz="36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Kruti Dev 010"/>
                <a:ea typeface="Calibri"/>
                <a:cs typeface="Times New Roman"/>
              </a:rPr>
              <a:t> 4 </a:t>
            </a:r>
            <a:r>
              <a:rPr lang="en-IN" sz="36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Kruti Dev 010"/>
                <a:ea typeface="Calibri"/>
                <a:cs typeface="Times New Roman"/>
              </a:rPr>
              <a:t>vjc</a:t>
            </a:r>
            <a:r>
              <a:rPr lang="en-IN" sz="36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Kruti Dev 010"/>
                <a:ea typeface="Calibri"/>
                <a:cs typeface="Times New Roman"/>
              </a:rPr>
              <a:t> </a:t>
            </a:r>
            <a:r>
              <a:rPr lang="en-IN" sz="36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Kruti Dev 010"/>
                <a:ea typeface="Calibri"/>
                <a:cs typeface="Times New Roman"/>
              </a:rPr>
              <a:t>o’kZ</a:t>
            </a:r>
            <a:r>
              <a:rPr lang="en-IN" sz="36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Kruti Dev 010"/>
                <a:ea typeface="Calibri"/>
                <a:cs typeface="Times New Roman"/>
              </a:rPr>
              <a:t> </a:t>
            </a:r>
            <a:r>
              <a:rPr lang="en-IN" sz="36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Kruti Dev 010"/>
                <a:ea typeface="Calibri"/>
                <a:cs typeface="Times New Roman"/>
              </a:rPr>
              <a:t>vuqekfur</a:t>
            </a:r>
            <a:r>
              <a:rPr lang="en-IN" sz="36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Kruti Dev 010"/>
                <a:ea typeface="Calibri"/>
                <a:cs typeface="Times New Roman"/>
              </a:rPr>
              <a:t> </a:t>
            </a:r>
            <a:r>
              <a:rPr lang="en-IN" sz="3600" b="1" dirty="0" err="1" smtClean="0">
                <a:solidFill>
                  <a:schemeClr val="accent2">
                    <a:lumMod val="50000"/>
                  </a:schemeClr>
                </a:solidFill>
                <a:effectLst/>
                <a:latin typeface="Kruti Dev 010"/>
                <a:ea typeface="Calibri"/>
                <a:cs typeface="Times New Roman"/>
              </a:rPr>
              <a:t>gSA</a:t>
            </a:r>
            <a:endParaRPr lang="en-IN" sz="3600" b="1" dirty="0" smtClean="0">
              <a:solidFill>
                <a:schemeClr val="accent2">
                  <a:lumMod val="50000"/>
                </a:schemeClr>
              </a:solidFill>
              <a:effectLst/>
              <a:latin typeface="Kruti Dev 01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IN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067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B A I Geography\PAPER I PHY GEOGRAPHY\UNIT I\S Americ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215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:\B A I Geography\PAPER I PHY GEOGRAPHY\UNIT I\N Amer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01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:\B A I Geography\PAPER I PHY GEOGRAPHY\UNIT I\South Po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381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9230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:\B A I Geography\PAPER I PHY GEOGRAPHY\UNIT I\volcano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718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:\B A I Geography\PAPER I PHY GEOGRAPHY\UNIT I\WORld  Mountai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2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:\B A I Geography\PAPER I PHY GEOGRAPHY\UNIT I\world desert 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253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2473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:\B A I Geography\PAPER I PHY GEOGRAPHY\UNIT I\world imp riv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1275"/>
            <a:ext cx="9144000" cy="681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7305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:\B A I Geography\PAPER I PHY GEOGRAPHY\UNIT I\world_lakes_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534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B A I Geography\PAPER I PHY GEOGRAPHY\UNIT I\89959-050-6CC4DDA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976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:\B A I Geography\PAPER I PHY GEOGRAPHY\UNIT I\world-plateaus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688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:\B A I Geography\PAPER I PHY GEOGRAPHY\UNIT I\Tropical-rainforest-world-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38" y="0"/>
            <a:ext cx="905033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3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:\B A I Geography\PAPER I PHY GEOGRAPHY\UNIT I\Map Oceans and Mountai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602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:\B A I Geography\PAPER I PHY GEOGRAPHY\UNIT I\solar_syst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312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:\B A I Geography\PAPER I PHY GEOGRAPHY\UNIT I\water-worlds-solar-syst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 descr="H:\B A I Geography\PAPER I PHY GEOGRAPHY\UNIT I\orbits-of-the-earth-and-moon-gary-hinck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2250" y="3086100"/>
            <a:ext cx="10795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816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:\B A I Geography\PAPER I PHY GEOGRAPHY\UNIT I\sun-distanc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598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:\B A I Geography\PAPER I PHY GEOGRAPHY\UNIT I\EarthsRotatio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834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:\B A I Geography\PAPER I PHY GEOGRAPHY\UNIT I\tide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363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64704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b="1" dirty="0" err="1" smtClean="0">
                <a:solidFill>
                  <a:srgbClr val="C00000"/>
                </a:solidFill>
                <a:effectLst/>
                <a:latin typeface="Kruti Dev 010"/>
                <a:ea typeface="Calibri"/>
                <a:cs typeface="Times New Roman"/>
              </a:rPr>
              <a:t>i`Foh</a:t>
            </a:r>
            <a:r>
              <a:rPr lang="en-IN" b="1" dirty="0" smtClean="0">
                <a:solidFill>
                  <a:srgbClr val="C00000"/>
                </a:solidFill>
                <a:effectLst/>
                <a:latin typeface="Kruti Dev 010"/>
                <a:ea typeface="Calibri"/>
                <a:cs typeface="Times New Roman"/>
              </a:rPr>
              <a:t> dh </a:t>
            </a:r>
            <a:r>
              <a:rPr lang="en-IN" b="1" dirty="0" err="1" smtClean="0">
                <a:solidFill>
                  <a:srgbClr val="C00000"/>
                </a:solidFill>
                <a:effectLst/>
                <a:latin typeface="Kruti Dev 010"/>
                <a:ea typeface="Calibri"/>
                <a:cs typeface="Times New Roman"/>
              </a:rPr>
              <a:t>vk;q</a:t>
            </a:r>
            <a:r>
              <a:rPr lang="en-IN" b="1" dirty="0" smtClean="0">
                <a:solidFill>
                  <a:srgbClr val="C00000"/>
                </a:solidFill>
                <a:effectLst/>
                <a:latin typeface="Kruti Dev 010"/>
                <a:ea typeface="Calibri"/>
                <a:cs typeface="Times New Roman"/>
              </a:rPr>
              <a:t> </a:t>
            </a:r>
            <a:r>
              <a:rPr lang="en-IN" b="1" dirty="0" err="1" smtClean="0">
                <a:solidFill>
                  <a:srgbClr val="C00000"/>
                </a:solidFill>
                <a:effectLst/>
                <a:latin typeface="Kruti Dev 010"/>
                <a:ea typeface="Calibri"/>
                <a:cs typeface="Times New Roman"/>
              </a:rPr>
              <a:t>x.kuk</a:t>
            </a:r>
            <a:r>
              <a:rPr lang="en-IN" b="1" dirty="0" smtClean="0">
                <a:solidFill>
                  <a:srgbClr val="C00000"/>
                </a:solidFill>
                <a:effectLst/>
                <a:latin typeface="Kruti Dev 010"/>
                <a:ea typeface="Calibri"/>
                <a:cs typeface="Times New Roman"/>
              </a:rPr>
              <a:t> ds </a:t>
            </a:r>
            <a:r>
              <a:rPr lang="en-IN" b="1" dirty="0" err="1" smtClean="0">
                <a:solidFill>
                  <a:srgbClr val="C00000"/>
                </a:solidFill>
                <a:effectLst/>
                <a:latin typeface="Kruti Dev 010"/>
                <a:ea typeface="Calibri"/>
                <a:cs typeface="Times New Roman"/>
              </a:rPr>
              <a:t>oSKkfud</a:t>
            </a:r>
            <a:r>
              <a:rPr lang="en-IN" b="1" dirty="0" smtClean="0">
                <a:solidFill>
                  <a:srgbClr val="C00000"/>
                </a:solidFill>
                <a:effectLst/>
                <a:latin typeface="Kruti Dev 010"/>
                <a:ea typeface="Calibri"/>
                <a:cs typeface="Times New Roman"/>
              </a:rPr>
              <a:t> </a:t>
            </a:r>
            <a:r>
              <a:rPr lang="en-IN" b="1" dirty="0" err="1" smtClean="0">
                <a:solidFill>
                  <a:srgbClr val="C00000"/>
                </a:solidFill>
                <a:effectLst/>
                <a:latin typeface="Kruti Dev 010"/>
                <a:ea typeface="Calibri"/>
                <a:cs typeface="Times New Roman"/>
              </a:rPr>
              <a:t>vk</a:t>
            </a:r>
            <a:r>
              <a:rPr lang="en-IN" b="1" dirty="0" smtClean="0">
                <a:solidFill>
                  <a:srgbClr val="C00000"/>
                </a:solidFill>
                <a:effectLst/>
                <a:latin typeface="Kruti Dev 010"/>
                <a:ea typeface="Calibri"/>
                <a:cs typeface="Times New Roman"/>
              </a:rPr>
              <a:t>/</a:t>
            </a:r>
            <a:r>
              <a:rPr lang="en-IN" b="1" dirty="0" err="1" smtClean="0">
                <a:solidFill>
                  <a:srgbClr val="C00000"/>
                </a:solidFill>
                <a:effectLst/>
                <a:latin typeface="Kruti Dev 010"/>
                <a:ea typeface="Calibri"/>
                <a:cs typeface="Times New Roman"/>
              </a:rPr>
              <a:t>kkj</a:t>
            </a:r>
            <a:endParaRPr lang="en-IN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14684431"/>
              </p:ext>
            </p:extLst>
          </p:nvPr>
        </p:nvGraphicFramePr>
        <p:xfrm>
          <a:off x="0" y="764704"/>
          <a:ext cx="9143999" cy="62534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8317"/>
                <a:gridCol w="1753409"/>
                <a:gridCol w="3015635"/>
                <a:gridCol w="3866638"/>
              </a:tblGrid>
              <a:tr h="553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err="1">
                          <a:effectLst/>
                          <a:latin typeface="Kruti Dev 010" pitchFamily="2" charset="0"/>
                        </a:rPr>
                        <a:t>dza</a:t>
                      </a:r>
                      <a:r>
                        <a:rPr lang="en-IN" sz="1600" dirty="0">
                          <a:effectLst/>
                          <a:latin typeface="Kruti Dev 010" pitchFamily="2" charset="0"/>
                        </a:rPr>
                        <a:t>-</a:t>
                      </a:r>
                      <a:endParaRPr lang="en-IN" sz="1100" dirty="0"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Kruti Dev 010" pitchFamily="2" charset="0"/>
                        </a:rPr>
                        <a:t>vk/kkj </a:t>
                      </a:r>
                      <a:endParaRPr lang="en-IN" sz="1100"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Kruti Dev 010" pitchFamily="2" charset="0"/>
                        </a:rPr>
                        <a:t>izeq[k rF; </a:t>
                      </a:r>
                      <a:endParaRPr lang="en-IN" sz="1100"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Kruti Dev 010" pitchFamily="2" charset="0"/>
                        </a:rPr>
                        <a:t>vuq-vk;q</a:t>
                      </a:r>
                      <a:endParaRPr lang="en-IN" sz="1100"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078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Kruti Dev 010" pitchFamily="2" charset="0"/>
                        </a:rPr>
                        <a:t>01</a:t>
                      </a:r>
                      <a:endParaRPr lang="en-IN" sz="1100"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b="1" dirty="0" err="1">
                          <a:solidFill>
                            <a:srgbClr val="7030A0"/>
                          </a:solidFill>
                          <a:effectLst/>
                          <a:latin typeface="Kruti Dev 010" pitchFamily="2" charset="0"/>
                        </a:rPr>
                        <a:t>lkxjh</a:t>
                      </a:r>
                      <a:r>
                        <a:rPr lang="en-IN" sz="2800" b="1" dirty="0">
                          <a:solidFill>
                            <a:srgbClr val="7030A0"/>
                          </a:solidFill>
                          <a:effectLst/>
                          <a:latin typeface="Kruti Dev 010" pitchFamily="2" charset="0"/>
                        </a:rPr>
                        <a:t>; </a:t>
                      </a:r>
                      <a:r>
                        <a:rPr lang="en-IN" sz="2800" b="1" dirty="0" err="1">
                          <a:solidFill>
                            <a:srgbClr val="7030A0"/>
                          </a:solidFill>
                          <a:effectLst/>
                          <a:latin typeface="Kruti Dev 010" pitchFamily="2" charset="0"/>
                        </a:rPr>
                        <a:t>yo.krk</a:t>
                      </a:r>
                      <a:endParaRPr lang="en-IN" sz="1800" b="1" dirty="0">
                        <a:solidFill>
                          <a:srgbClr val="7030A0"/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b="1" dirty="0" err="1">
                          <a:solidFill>
                            <a:srgbClr val="7030A0"/>
                          </a:solidFill>
                          <a:effectLst/>
                          <a:latin typeface="Kruti Dev 010" pitchFamily="2" charset="0"/>
                        </a:rPr>
                        <a:t>lkxjksa</a:t>
                      </a:r>
                      <a:r>
                        <a:rPr lang="en-IN" sz="2800" b="1" dirty="0">
                          <a:solidFill>
                            <a:srgbClr val="7030A0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2800" b="1" dirty="0" err="1">
                          <a:solidFill>
                            <a:srgbClr val="7030A0"/>
                          </a:solidFill>
                          <a:effectLst/>
                          <a:latin typeface="Kruti Dev 010" pitchFamily="2" charset="0"/>
                        </a:rPr>
                        <a:t>esa</a:t>
                      </a:r>
                      <a:r>
                        <a:rPr lang="en-IN" sz="2800" b="1" dirty="0">
                          <a:solidFill>
                            <a:srgbClr val="7030A0"/>
                          </a:solidFill>
                          <a:effectLst/>
                          <a:latin typeface="Kruti Dev 010" pitchFamily="2" charset="0"/>
                        </a:rPr>
                        <a:t> [</a:t>
                      </a:r>
                      <a:r>
                        <a:rPr lang="en-IN" sz="2800" b="1" dirty="0" err="1">
                          <a:solidFill>
                            <a:srgbClr val="7030A0"/>
                          </a:solidFill>
                          <a:effectLst/>
                          <a:latin typeface="Kruti Dev 010" pitchFamily="2" charset="0"/>
                        </a:rPr>
                        <a:t>kkjkiu</a:t>
                      </a:r>
                      <a:r>
                        <a:rPr lang="en-IN" sz="2800" b="1" dirty="0">
                          <a:solidFill>
                            <a:srgbClr val="7030A0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2800" b="1" dirty="0" err="1">
                          <a:solidFill>
                            <a:srgbClr val="7030A0"/>
                          </a:solidFill>
                          <a:effectLst/>
                          <a:latin typeface="Kruti Dev 010" pitchFamily="2" charset="0"/>
                        </a:rPr>
                        <a:t>dk</a:t>
                      </a:r>
                      <a:r>
                        <a:rPr lang="en-IN" sz="2800" b="1" dirty="0">
                          <a:solidFill>
                            <a:srgbClr val="7030A0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2800" b="1" dirty="0" err="1">
                          <a:solidFill>
                            <a:srgbClr val="7030A0"/>
                          </a:solidFill>
                          <a:effectLst/>
                          <a:latin typeface="Kruti Dev 010" pitchFamily="2" charset="0"/>
                        </a:rPr>
                        <a:t>dkj.k</a:t>
                      </a:r>
                      <a:r>
                        <a:rPr lang="en-IN" sz="2800" b="1" dirty="0">
                          <a:solidFill>
                            <a:srgbClr val="7030A0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2800" b="1" dirty="0" err="1">
                          <a:solidFill>
                            <a:srgbClr val="7030A0"/>
                          </a:solidFill>
                          <a:effectLst/>
                          <a:latin typeface="Kruti Dev 010" pitchFamily="2" charset="0"/>
                        </a:rPr>
                        <a:t>ufn;kas</a:t>
                      </a:r>
                      <a:r>
                        <a:rPr lang="en-IN" sz="2800" b="1" dirty="0">
                          <a:solidFill>
                            <a:srgbClr val="7030A0"/>
                          </a:solidFill>
                          <a:effectLst/>
                          <a:latin typeface="Kruti Dev 010" pitchFamily="2" charset="0"/>
                        </a:rPr>
                        <a:t> ds }</a:t>
                      </a:r>
                      <a:r>
                        <a:rPr lang="en-IN" sz="2800" b="1" dirty="0" err="1">
                          <a:solidFill>
                            <a:srgbClr val="7030A0"/>
                          </a:solidFill>
                          <a:effectLst/>
                          <a:latin typeface="Kruti Dev 010" pitchFamily="2" charset="0"/>
                        </a:rPr>
                        <a:t>kjk</a:t>
                      </a:r>
                      <a:r>
                        <a:rPr lang="en-IN" sz="2800" b="1" dirty="0">
                          <a:solidFill>
                            <a:srgbClr val="7030A0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2800" b="1" dirty="0" err="1">
                          <a:solidFill>
                            <a:srgbClr val="7030A0"/>
                          </a:solidFill>
                          <a:effectLst/>
                          <a:latin typeface="Kruti Dev 010" pitchFamily="2" charset="0"/>
                        </a:rPr>
                        <a:t>yo.krk</a:t>
                      </a:r>
                      <a:r>
                        <a:rPr lang="en-IN" sz="2800" b="1" dirty="0">
                          <a:solidFill>
                            <a:srgbClr val="7030A0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2800" b="1" dirty="0" err="1">
                          <a:solidFill>
                            <a:srgbClr val="7030A0"/>
                          </a:solidFill>
                          <a:effectLst/>
                          <a:latin typeface="Kruti Dev 010" pitchFamily="2" charset="0"/>
                        </a:rPr>
                        <a:t>dks</a:t>
                      </a:r>
                      <a:r>
                        <a:rPr lang="en-IN" sz="2800" b="1" dirty="0">
                          <a:solidFill>
                            <a:srgbClr val="7030A0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2800" b="1" dirty="0" err="1">
                          <a:solidFill>
                            <a:srgbClr val="7030A0"/>
                          </a:solidFill>
                          <a:effectLst/>
                          <a:latin typeface="Kruti Dev 010" pitchFamily="2" charset="0"/>
                        </a:rPr>
                        <a:t>ykuk</a:t>
                      </a:r>
                      <a:r>
                        <a:rPr lang="en-IN" sz="2800" b="1" dirty="0">
                          <a:solidFill>
                            <a:srgbClr val="7030A0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2800" b="1" dirty="0" err="1">
                          <a:solidFill>
                            <a:srgbClr val="7030A0"/>
                          </a:solidFill>
                          <a:effectLst/>
                          <a:latin typeface="Kruti Dev 010" pitchFamily="2" charset="0"/>
                        </a:rPr>
                        <a:t>gS</a:t>
                      </a:r>
                      <a:endParaRPr lang="en-IN" sz="1800" b="1" dirty="0">
                        <a:solidFill>
                          <a:srgbClr val="7030A0"/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b="1" dirty="0" err="1">
                          <a:solidFill>
                            <a:srgbClr val="7030A0"/>
                          </a:solidFill>
                          <a:effectLst/>
                          <a:latin typeface="Kruti Dev 010" pitchFamily="2" charset="0"/>
                        </a:rPr>
                        <a:t>lkxjksa</a:t>
                      </a:r>
                      <a:r>
                        <a:rPr lang="en-IN" sz="2800" b="1" dirty="0">
                          <a:solidFill>
                            <a:srgbClr val="7030A0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2800" b="1" dirty="0" err="1">
                          <a:solidFill>
                            <a:srgbClr val="7030A0"/>
                          </a:solidFill>
                          <a:effectLst/>
                          <a:latin typeface="Kruti Dev 010" pitchFamily="2" charset="0"/>
                        </a:rPr>
                        <a:t>dk</a:t>
                      </a:r>
                      <a:r>
                        <a:rPr lang="en-IN" sz="2800" b="1" dirty="0">
                          <a:solidFill>
                            <a:srgbClr val="7030A0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2800" b="1" dirty="0" err="1">
                          <a:solidFill>
                            <a:srgbClr val="7030A0"/>
                          </a:solidFill>
                          <a:effectLst/>
                          <a:latin typeface="Kruti Dev 010" pitchFamily="2" charset="0"/>
                        </a:rPr>
                        <a:t>fuekZ.k</a:t>
                      </a:r>
                      <a:r>
                        <a:rPr lang="en-IN" sz="2800" b="1" dirty="0">
                          <a:solidFill>
                            <a:srgbClr val="7030A0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2800" b="1" dirty="0" err="1">
                          <a:solidFill>
                            <a:srgbClr val="7030A0"/>
                          </a:solidFill>
                          <a:effectLst/>
                          <a:latin typeface="Kruti Dev 010" pitchFamily="2" charset="0"/>
                        </a:rPr>
                        <a:t>yxHkx</a:t>
                      </a:r>
                      <a:r>
                        <a:rPr lang="en-IN" sz="2800" b="1" dirty="0">
                          <a:solidFill>
                            <a:srgbClr val="7030A0"/>
                          </a:solidFill>
                          <a:effectLst/>
                          <a:latin typeface="Kruti Dev 010" pitchFamily="2" charset="0"/>
                        </a:rPr>
                        <a:t> 08 </a:t>
                      </a:r>
                      <a:r>
                        <a:rPr lang="en-IN" sz="2800" b="1" dirty="0" err="1">
                          <a:solidFill>
                            <a:srgbClr val="7030A0"/>
                          </a:solidFill>
                          <a:effectLst/>
                          <a:latin typeface="Kruti Dev 010" pitchFamily="2" charset="0"/>
                        </a:rPr>
                        <a:t>djksM</a:t>
                      </a:r>
                      <a:r>
                        <a:rPr lang="en-IN" sz="2800" b="1" dirty="0">
                          <a:solidFill>
                            <a:srgbClr val="7030A0"/>
                          </a:solidFill>
                          <a:effectLst/>
                          <a:latin typeface="Kruti Dev 010" pitchFamily="2" charset="0"/>
                        </a:rPr>
                        <a:t>+ </a:t>
                      </a:r>
                      <a:r>
                        <a:rPr lang="en-IN" sz="2800" b="1" dirty="0" err="1">
                          <a:solidFill>
                            <a:srgbClr val="7030A0"/>
                          </a:solidFill>
                          <a:effectLst/>
                          <a:latin typeface="Kruti Dev 010" pitchFamily="2" charset="0"/>
                        </a:rPr>
                        <a:t>o’kZ</a:t>
                      </a:r>
                      <a:r>
                        <a:rPr lang="en-IN" sz="2800" b="1" dirty="0">
                          <a:solidFill>
                            <a:srgbClr val="7030A0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2800" b="1" dirty="0" err="1">
                          <a:solidFill>
                            <a:srgbClr val="7030A0"/>
                          </a:solidFill>
                          <a:effectLst/>
                          <a:latin typeface="Kruti Dev 010" pitchFamily="2" charset="0"/>
                        </a:rPr>
                        <a:t>iwoZ</a:t>
                      </a:r>
                      <a:r>
                        <a:rPr lang="en-IN" sz="2800" b="1" dirty="0">
                          <a:solidFill>
                            <a:srgbClr val="7030A0"/>
                          </a:solidFill>
                          <a:effectLst/>
                          <a:latin typeface="Kruti Dev 010" pitchFamily="2" charset="0"/>
                        </a:rPr>
                        <a:t> A </a:t>
                      </a:r>
                      <a:r>
                        <a:rPr lang="en-IN" sz="2800" b="1" dirty="0" err="1">
                          <a:solidFill>
                            <a:srgbClr val="7030A0"/>
                          </a:solidFill>
                          <a:effectLst/>
                          <a:latin typeface="Kruti Dev 010" pitchFamily="2" charset="0"/>
                        </a:rPr>
                        <a:t>vr</a:t>
                      </a:r>
                      <a:r>
                        <a:rPr lang="en-IN" sz="2800" b="1" dirty="0">
                          <a:solidFill>
                            <a:srgbClr val="7030A0"/>
                          </a:solidFill>
                          <a:effectLst/>
                          <a:latin typeface="Kruti Dev 010" pitchFamily="2" charset="0"/>
                        </a:rPr>
                        <a:t>% </a:t>
                      </a:r>
                      <a:r>
                        <a:rPr lang="en-IN" sz="2800" b="1" dirty="0" err="1">
                          <a:solidFill>
                            <a:srgbClr val="7030A0"/>
                          </a:solidFill>
                          <a:effectLst/>
                          <a:latin typeface="Kruti Dev 010" pitchFamily="2" charset="0"/>
                        </a:rPr>
                        <a:t>i`Foh</a:t>
                      </a:r>
                      <a:r>
                        <a:rPr lang="en-IN" sz="2800" b="1" dirty="0">
                          <a:solidFill>
                            <a:srgbClr val="7030A0"/>
                          </a:solidFill>
                          <a:effectLst/>
                          <a:latin typeface="Kruti Dev 010" pitchFamily="2" charset="0"/>
                        </a:rPr>
                        <a:t> dh </a:t>
                      </a:r>
                      <a:r>
                        <a:rPr lang="en-IN" sz="2800" b="1" dirty="0" err="1">
                          <a:solidFill>
                            <a:srgbClr val="7030A0"/>
                          </a:solidFill>
                          <a:effectLst/>
                          <a:latin typeface="Kruti Dev 010" pitchFamily="2" charset="0"/>
                        </a:rPr>
                        <a:t>vk;q</a:t>
                      </a:r>
                      <a:r>
                        <a:rPr lang="en-IN" sz="2800" b="1" dirty="0">
                          <a:solidFill>
                            <a:srgbClr val="7030A0"/>
                          </a:solidFill>
                          <a:effectLst/>
                          <a:latin typeface="Kruti Dev 010" pitchFamily="2" charset="0"/>
                        </a:rPr>
                        <a:t> 12 </a:t>
                      </a:r>
                      <a:r>
                        <a:rPr lang="en-IN" sz="2800" b="1" dirty="0" err="1">
                          <a:solidFill>
                            <a:srgbClr val="7030A0"/>
                          </a:solidFill>
                          <a:effectLst/>
                          <a:latin typeface="Kruti Dev 010" pitchFamily="2" charset="0"/>
                        </a:rPr>
                        <a:t>djksM</a:t>
                      </a:r>
                      <a:r>
                        <a:rPr lang="en-IN" sz="2800" b="1" dirty="0">
                          <a:solidFill>
                            <a:srgbClr val="7030A0"/>
                          </a:solidFill>
                          <a:effectLst/>
                          <a:latin typeface="Kruti Dev 010" pitchFamily="2" charset="0"/>
                        </a:rPr>
                        <a:t>+ </a:t>
                      </a:r>
                      <a:r>
                        <a:rPr lang="en-IN" sz="2800" b="1" dirty="0" err="1">
                          <a:solidFill>
                            <a:srgbClr val="7030A0"/>
                          </a:solidFill>
                          <a:effectLst/>
                          <a:latin typeface="Kruti Dev 010" pitchFamily="2" charset="0"/>
                        </a:rPr>
                        <a:t>o’kZ</a:t>
                      </a:r>
                      <a:r>
                        <a:rPr lang="en-IN" sz="2800" b="1" dirty="0">
                          <a:solidFill>
                            <a:srgbClr val="7030A0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2800" b="1" dirty="0" err="1">
                          <a:solidFill>
                            <a:srgbClr val="7030A0"/>
                          </a:solidFill>
                          <a:effectLst/>
                          <a:latin typeface="Kruti Dev 010" pitchFamily="2" charset="0"/>
                        </a:rPr>
                        <a:t>gksuh</a:t>
                      </a:r>
                      <a:r>
                        <a:rPr lang="en-IN" sz="2800" b="1" dirty="0">
                          <a:solidFill>
                            <a:srgbClr val="7030A0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2800" b="1" dirty="0" err="1">
                          <a:solidFill>
                            <a:srgbClr val="7030A0"/>
                          </a:solidFill>
                          <a:effectLst/>
                          <a:latin typeface="Kruti Dev 010" pitchFamily="2" charset="0"/>
                        </a:rPr>
                        <a:t>pkfg,A</a:t>
                      </a:r>
                      <a:endParaRPr lang="en-IN" sz="1800" b="1" dirty="0">
                        <a:solidFill>
                          <a:srgbClr val="7030A0"/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078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Kruti Dev 010" pitchFamily="2" charset="0"/>
                        </a:rPr>
                        <a:t>02</a:t>
                      </a:r>
                      <a:endParaRPr lang="en-IN" sz="1100"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 err="1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ryNV</a:t>
                      </a:r>
                      <a:r>
                        <a:rPr lang="en-IN" sz="2400" b="1" dirty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dk</a:t>
                      </a:r>
                      <a:r>
                        <a:rPr lang="en-IN" sz="2400" b="1" dirty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teko</a:t>
                      </a:r>
                      <a:endParaRPr lang="en-IN" sz="1600" b="1" dirty="0">
                        <a:solidFill>
                          <a:srgbClr val="FF0000"/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 err="1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gksEl</a:t>
                      </a:r>
                      <a:r>
                        <a:rPr lang="en-IN" sz="2400" b="1" dirty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 ds </a:t>
                      </a:r>
                      <a:r>
                        <a:rPr lang="en-IN" sz="2400" b="1" dirty="0" err="1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vuqlkj</a:t>
                      </a:r>
                      <a:r>
                        <a:rPr lang="en-IN" sz="2400" b="1" dirty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volknksa</a:t>
                      </a:r>
                      <a:r>
                        <a:rPr lang="en-IN" sz="2400" b="1" dirty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 dh </a:t>
                      </a:r>
                      <a:r>
                        <a:rPr lang="en-IN" sz="2400" b="1" dirty="0" err="1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eksVkbZ</a:t>
                      </a:r>
                      <a:r>
                        <a:rPr lang="en-IN" sz="2400" b="1" dirty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 112 </a:t>
                      </a:r>
                      <a:r>
                        <a:rPr lang="en-IN" sz="2400" b="1" dirty="0" err="1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fd</a:t>
                      </a:r>
                      <a:r>
                        <a:rPr lang="en-IN" sz="2400" b="1" dirty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-eh-</a:t>
                      </a:r>
                      <a:r>
                        <a:rPr lang="en-IN" sz="2400" b="1" dirty="0" err="1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rFkk</a:t>
                      </a:r>
                      <a:r>
                        <a:rPr lang="en-IN" sz="2400" b="1" dirty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vk;q</a:t>
                      </a:r>
                      <a:r>
                        <a:rPr lang="en-IN" sz="2400" b="1" dirty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 130 </a:t>
                      </a:r>
                      <a:r>
                        <a:rPr lang="en-IN" sz="2400" b="1" dirty="0" err="1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djksM</a:t>
                      </a:r>
                      <a:r>
                        <a:rPr lang="en-IN" sz="2400" b="1" dirty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+ </a:t>
                      </a:r>
                      <a:r>
                        <a:rPr lang="en-IN" sz="2400" b="1" dirty="0" err="1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o’kZ</a:t>
                      </a:r>
                      <a:endParaRPr lang="en-IN" sz="1600" b="1" dirty="0">
                        <a:solidFill>
                          <a:srgbClr val="FF0000"/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 err="1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vr%i`Foh</a:t>
                      </a:r>
                      <a:r>
                        <a:rPr lang="en-IN" sz="2400" b="1" dirty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 dh </a:t>
                      </a:r>
                      <a:r>
                        <a:rPr lang="en-IN" sz="2400" b="1" dirty="0" err="1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vk;q</a:t>
                      </a:r>
                      <a:r>
                        <a:rPr lang="en-IN" sz="2400" b="1" dirty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 250 </a:t>
                      </a:r>
                      <a:r>
                        <a:rPr lang="en-IN" sz="2400" b="1" dirty="0" err="1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djksM</a:t>
                      </a:r>
                      <a:r>
                        <a:rPr lang="en-IN" sz="2400" b="1" dirty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+ </a:t>
                      </a:r>
                      <a:r>
                        <a:rPr lang="en-IN" sz="2400" b="1" dirty="0" err="1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o’kZ</a:t>
                      </a:r>
                      <a:r>
                        <a:rPr lang="en-IN" sz="2400" b="1" dirty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gksuh</a:t>
                      </a:r>
                      <a:r>
                        <a:rPr lang="en-IN" sz="2400" b="1" dirty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pkfg,A</a:t>
                      </a:r>
                      <a:endParaRPr lang="en-IN" sz="1600" b="1" dirty="0">
                        <a:solidFill>
                          <a:srgbClr val="FF0000"/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035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  <a:latin typeface="Kruti Dev 010" pitchFamily="2" charset="0"/>
                        </a:rPr>
                        <a:t>03</a:t>
                      </a:r>
                      <a:endParaRPr lang="en-IN" sz="1100" dirty="0"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 err="1">
                          <a:effectLst/>
                          <a:latin typeface="Kruti Dev 010" pitchFamily="2" charset="0"/>
                        </a:rPr>
                        <a:t>jsfM;ks</a:t>
                      </a:r>
                      <a:r>
                        <a:rPr lang="en-IN" sz="2400" b="1" dirty="0">
                          <a:effectLst/>
                          <a:latin typeface="Kruti Dev 010" pitchFamily="2" charset="0"/>
                        </a:rPr>
                        <a:t> ,</a:t>
                      </a:r>
                      <a:r>
                        <a:rPr lang="en-IN" sz="2400" b="1" dirty="0" err="1">
                          <a:effectLst/>
                          <a:latin typeface="Kruti Dev 010" pitchFamily="2" charset="0"/>
                        </a:rPr>
                        <a:t>fDVo</a:t>
                      </a:r>
                      <a:r>
                        <a:rPr lang="en-IN" sz="2400" b="1" dirty="0"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2400" b="1" dirty="0" err="1">
                          <a:effectLst/>
                          <a:latin typeface="Kruti Dev 010" pitchFamily="2" charset="0"/>
                        </a:rPr>
                        <a:t>rRoksa</a:t>
                      </a:r>
                      <a:r>
                        <a:rPr lang="en-IN" sz="2400" b="1" dirty="0">
                          <a:effectLst/>
                          <a:latin typeface="Kruti Dev 010" pitchFamily="2" charset="0"/>
                        </a:rPr>
                        <a:t> ds </a:t>
                      </a:r>
                      <a:r>
                        <a:rPr lang="en-IN" sz="2400" b="1" dirty="0" err="1">
                          <a:effectLst/>
                          <a:latin typeface="Kruti Dev 010" pitchFamily="2" charset="0"/>
                        </a:rPr>
                        <a:t>lk</a:t>
                      </a:r>
                      <a:r>
                        <a:rPr lang="en-IN" sz="2400" b="1" dirty="0">
                          <a:effectLst/>
                          <a:latin typeface="Kruti Dev 010" pitchFamily="2" charset="0"/>
                        </a:rPr>
                        <a:t>{;</a:t>
                      </a:r>
                      <a:endParaRPr lang="en-IN" sz="1600" b="1" dirty="0"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 err="1">
                          <a:effectLst/>
                          <a:latin typeface="Kruti Dev 010" pitchFamily="2" charset="0"/>
                        </a:rPr>
                        <a:t>dkcZu</a:t>
                      </a:r>
                      <a:r>
                        <a:rPr lang="en-IN" sz="2400" b="1" dirty="0"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2400" b="1" dirty="0" err="1">
                          <a:effectLst/>
                          <a:latin typeface="Kruti Dev 010" pitchFamily="2" charset="0"/>
                        </a:rPr>
                        <a:t>MsfVax</a:t>
                      </a:r>
                      <a:r>
                        <a:rPr lang="en-IN" sz="2400" b="1" dirty="0"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2400" b="1" dirty="0" err="1">
                          <a:effectLst/>
                          <a:latin typeface="Kruti Dev 010" pitchFamily="2" charset="0"/>
                        </a:rPr>
                        <a:t>fof</a:t>
                      </a:r>
                      <a:r>
                        <a:rPr lang="en-IN" sz="2400" b="1" dirty="0">
                          <a:effectLst/>
                          <a:latin typeface="Kruti Dev 010" pitchFamily="2" charset="0"/>
                        </a:rPr>
                        <a:t>/k</a:t>
                      </a:r>
                      <a:endParaRPr lang="en-IN" sz="1600" b="1" dirty="0">
                        <a:effectLst/>
                        <a:latin typeface="Kruti Dev 010" pitchFamily="2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effectLst/>
                          <a:latin typeface="Kruti Dev 010" pitchFamily="2" charset="0"/>
                        </a:rPr>
                        <a:t>;</a:t>
                      </a:r>
                      <a:r>
                        <a:rPr lang="en-IN" sz="2400" b="1" dirty="0" err="1">
                          <a:effectLst/>
                          <a:latin typeface="Kruti Dev 010" pitchFamily="2" charset="0"/>
                        </a:rPr>
                        <a:t>wjsfu;e</a:t>
                      </a:r>
                      <a:r>
                        <a:rPr lang="en-IN" sz="2400" b="1" dirty="0"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2400" b="1" dirty="0" err="1">
                          <a:effectLst/>
                          <a:latin typeface="Kruti Dev 010" pitchFamily="2" charset="0"/>
                        </a:rPr>
                        <a:t>fof</a:t>
                      </a:r>
                      <a:r>
                        <a:rPr lang="en-IN" sz="2400" b="1" dirty="0">
                          <a:effectLst/>
                          <a:latin typeface="Kruti Dev 010" pitchFamily="2" charset="0"/>
                        </a:rPr>
                        <a:t>/k</a:t>
                      </a:r>
                      <a:endParaRPr lang="en-IN" sz="1600" b="1" dirty="0">
                        <a:effectLst/>
                        <a:latin typeface="Kruti Dev 010" pitchFamily="2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 err="1">
                          <a:effectLst/>
                          <a:latin typeface="Kruti Dev 010" pitchFamily="2" charset="0"/>
                        </a:rPr>
                        <a:t>iksVSf”k;e</a:t>
                      </a:r>
                      <a:r>
                        <a:rPr lang="en-IN" sz="2400" b="1" dirty="0"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2400" b="1" dirty="0" err="1">
                          <a:effectLst/>
                          <a:latin typeface="Kruti Dev 010" pitchFamily="2" charset="0"/>
                        </a:rPr>
                        <a:t>fof</a:t>
                      </a:r>
                      <a:r>
                        <a:rPr lang="en-IN" sz="2400" b="1" dirty="0">
                          <a:effectLst/>
                          <a:latin typeface="Kruti Dev 010" pitchFamily="2" charset="0"/>
                        </a:rPr>
                        <a:t>/k</a:t>
                      </a:r>
                      <a:endParaRPr lang="en-IN" sz="1600" b="1" dirty="0">
                        <a:effectLst/>
                        <a:latin typeface="Kruti Dev 010" pitchFamily="2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effectLst/>
                          <a:latin typeface="Kruti Dev 010" pitchFamily="2" charset="0"/>
                        </a:rPr>
                        <a:t>:</a:t>
                      </a:r>
                      <a:r>
                        <a:rPr lang="en-IN" sz="2400" b="1" dirty="0" err="1">
                          <a:effectLst/>
                          <a:latin typeface="Kruti Dev 010" pitchFamily="2" charset="0"/>
                        </a:rPr>
                        <a:t>chfM;e</a:t>
                      </a:r>
                      <a:r>
                        <a:rPr lang="en-IN" sz="2400" b="1" dirty="0"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2400" b="1" dirty="0" err="1">
                          <a:effectLst/>
                          <a:latin typeface="Kruti Dev 010" pitchFamily="2" charset="0"/>
                        </a:rPr>
                        <a:t>fof</a:t>
                      </a:r>
                      <a:r>
                        <a:rPr lang="en-IN" sz="2400" b="1" dirty="0">
                          <a:effectLst/>
                          <a:latin typeface="Kruti Dev 010" pitchFamily="2" charset="0"/>
                        </a:rPr>
                        <a:t>/k</a:t>
                      </a:r>
                      <a:endParaRPr lang="en-IN" sz="1600" b="1" dirty="0"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effectLst/>
                          <a:latin typeface="Kruti Dev 010" pitchFamily="2" charset="0"/>
                        </a:rPr>
                        <a:t>buds </a:t>
                      </a:r>
                      <a:r>
                        <a:rPr lang="en-IN" sz="2400" b="1" dirty="0" err="1">
                          <a:effectLst/>
                          <a:latin typeface="Kruti Dev 010" pitchFamily="2" charset="0"/>
                        </a:rPr>
                        <a:t>vk</a:t>
                      </a:r>
                      <a:r>
                        <a:rPr lang="en-IN" sz="2400" b="1" dirty="0">
                          <a:effectLst/>
                          <a:latin typeface="Kruti Dev 010" pitchFamily="2" charset="0"/>
                        </a:rPr>
                        <a:t>/</a:t>
                      </a:r>
                      <a:r>
                        <a:rPr lang="en-IN" sz="2400" b="1" dirty="0" err="1">
                          <a:effectLst/>
                          <a:latin typeface="Kruti Dev 010" pitchFamily="2" charset="0"/>
                        </a:rPr>
                        <a:t>kkj</a:t>
                      </a:r>
                      <a:r>
                        <a:rPr lang="en-IN" sz="2400" b="1" dirty="0"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2400" b="1" dirty="0" err="1">
                          <a:effectLst/>
                          <a:latin typeface="Kruti Dev 010" pitchFamily="2" charset="0"/>
                        </a:rPr>
                        <a:t>ij</a:t>
                      </a:r>
                      <a:r>
                        <a:rPr lang="en-IN" sz="2400" b="1" dirty="0"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2400" b="1" dirty="0" err="1">
                          <a:effectLst/>
                          <a:latin typeface="Kruti Dev 010" pitchFamily="2" charset="0"/>
                        </a:rPr>
                        <a:t>i`Foh</a:t>
                      </a:r>
                      <a:r>
                        <a:rPr lang="en-IN" sz="2400" b="1" dirty="0">
                          <a:effectLst/>
                          <a:latin typeface="Kruti Dev 010" pitchFamily="2" charset="0"/>
                        </a:rPr>
                        <a:t> dh </a:t>
                      </a:r>
                      <a:r>
                        <a:rPr lang="en-IN" sz="2400" b="1" dirty="0" err="1">
                          <a:effectLst/>
                          <a:latin typeface="Kruti Dev 010" pitchFamily="2" charset="0"/>
                        </a:rPr>
                        <a:t>vk;q</a:t>
                      </a:r>
                      <a:r>
                        <a:rPr lang="en-IN" sz="2400" b="1" dirty="0">
                          <a:effectLst/>
                          <a:latin typeface="Kruti Dev 010" pitchFamily="2" charset="0"/>
                        </a:rPr>
                        <a:t> 200 </a:t>
                      </a:r>
                      <a:r>
                        <a:rPr lang="en-IN" sz="2400" b="1" dirty="0" err="1">
                          <a:effectLst/>
                          <a:latin typeface="Kruti Dev 010" pitchFamily="2" charset="0"/>
                        </a:rPr>
                        <a:t>ls</a:t>
                      </a:r>
                      <a:r>
                        <a:rPr lang="en-IN" sz="2400" b="1" dirty="0">
                          <a:effectLst/>
                          <a:latin typeface="Kruti Dev 010" pitchFamily="2" charset="0"/>
                        </a:rPr>
                        <a:t> 300 </a:t>
                      </a:r>
                      <a:r>
                        <a:rPr lang="en-IN" sz="2400" b="1" dirty="0" err="1">
                          <a:effectLst/>
                          <a:latin typeface="Kruti Dev 010" pitchFamily="2" charset="0"/>
                        </a:rPr>
                        <a:t>djksM</a:t>
                      </a:r>
                      <a:r>
                        <a:rPr lang="en-IN" sz="2400" b="1" dirty="0">
                          <a:effectLst/>
                          <a:latin typeface="Kruti Dev 010" pitchFamily="2" charset="0"/>
                        </a:rPr>
                        <a:t>+ </a:t>
                      </a:r>
                      <a:r>
                        <a:rPr lang="en-IN" sz="2400" b="1" dirty="0" err="1">
                          <a:effectLst/>
                          <a:latin typeface="Kruti Dev 010" pitchFamily="2" charset="0"/>
                        </a:rPr>
                        <a:t>o’kZ</a:t>
                      </a:r>
                      <a:r>
                        <a:rPr lang="en-IN" sz="2400" b="1" dirty="0"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2400" b="1" dirty="0" err="1">
                          <a:effectLst/>
                          <a:latin typeface="Kruti Dev 010" pitchFamily="2" charset="0"/>
                        </a:rPr>
                        <a:t>vuqekfur</a:t>
                      </a:r>
                      <a:r>
                        <a:rPr lang="en-IN" sz="2400" b="1" dirty="0"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2400" b="1" dirty="0" err="1">
                          <a:effectLst/>
                          <a:latin typeface="Kruti Dev 010" pitchFamily="2" charset="0"/>
                        </a:rPr>
                        <a:t>gSA</a:t>
                      </a:r>
                      <a:endParaRPr lang="en-IN" sz="1600" b="1" dirty="0"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078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  <a:latin typeface="Kruti Dev 010" pitchFamily="2" charset="0"/>
                        </a:rPr>
                        <a:t>04</a:t>
                      </a:r>
                      <a:endParaRPr lang="en-IN" sz="1100"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 err="1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</a:rPr>
                        <a:t>thok”e</a:t>
                      </a:r>
                      <a:r>
                        <a:rPr lang="en-IN" sz="2400" b="1" dirty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</a:rPr>
                        <a:t> ds </a:t>
                      </a:r>
                      <a:r>
                        <a:rPr lang="en-IN" sz="2400" b="1" dirty="0" err="1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</a:rPr>
                        <a:t>lk</a:t>
                      </a:r>
                      <a:r>
                        <a:rPr lang="en-IN" sz="2400" b="1" dirty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</a:rPr>
                        <a:t>{;</a:t>
                      </a:r>
                      <a:endParaRPr lang="en-IN" sz="1600" b="1" dirty="0">
                        <a:solidFill>
                          <a:srgbClr val="C00000"/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 err="1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</a:rPr>
                        <a:t>ijrnkj</a:t>
                      </a:r>
                      <a:r>
                        <a:rPr lang="en-IN" sz="2400" b="1" dirty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</a:rPr>
                        <a:t> “</a:t>
                      </a:r>
                      <a:r>
                        <a:rPr lang="en-IN" sz="2400" b="1" dirty="0" err="1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</a:rPr>
                        <a:t>kSyksa</a:t>
                      </a:r>
                      <a:r>
                        <a:rPr lang="en-IN" sz="2400" b="1" dirty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</a:rPr>
                        <a:t>esa</a:t>
                      </a:r>
                      <a:r>
                        <a:rPr lang="en-IN" sz="2400" b="1" dirty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</a:rPr>
                        <a:t>ik</a:t>
                      </a:r>
                      <a:r>
                        <a:rPr lang="en-IN" sz="2400" b="1" dirty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</a:rPr>
                        <a:t>, </a:t>
                      </a:r>
                      <a:r>
                        <a:rPr lang="en-IN" sz="2400" b="1" dirty="0" err="1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</a:rPr>
                        <a:t>tkus</a:t>
                      </a:r>
                      <a:r>
                        <a:rPr lang="en-IN" sz="2400" b="1" dirty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</a:rPr>
                        <a:t>okys</a:t>
                      </a:r>
                      <a:r>
                        <a:rPr lang="en-IN" sz="2400" b="1" dirty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</a:rPr>
                        <a:t>thok”e</a:t>
                      </a:r>
                      <a:r>
                        <a:rPr lang="en-IN" sz="2400" b="1" dirty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</a:rPr>
                        <a:t> dh </a:t>
                      </a:r>
                      <a:r>
                        <a:rPr lang="en-IN" sz="2400" b="1" dirty="0" err="1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</a:rPr>
                        <a:t>dkcZu</a:t>
                      </a:r>
                      <a:r>
                        <a:rPr lang="en-IN" sz="2400" b="1" dirty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</a:rPr>
                        <a:t>MsfVax</a:t>
                      </a:r>
                      <a:r>
                        <a:rPr lang="en-IN" sz="2400" b="1" dirty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</a:rPr>
                        <a:t> ds </a:t>
                      </a:r>
                      <a:r>
                        <a:rPr lang="en-IN" sz="2400" b="1" dirty="0" err="1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</a:rPr>
                        <a:t>vk</a:t>
                      </a:r>
                      <a:r>
                        <a:rPr lang="en-IN" sz="2400" b="1" dirty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</a:rPr>
                        <a:t>/</a:t>
                      </a:r>
                      <a:r>
                        <a:rPr lang="en-IN" sz="2400" b="1" dirty="0" err="1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</a:rPr>
                        <a:t>kkj</a:t>
                      </a:r>
                      <a:r>
                        <a:rPr lang="en-IN" sz="2400" b="1" dirty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</a:rPr>
                        <a:t>ij</a:t>
                      </a:r>
                      <a:r>
                        <a:rPr lang="en-IN" sz="2400" b="1" dirty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endParaRPr lang="en-IN" sz="1600" b="1" dirty="0">
                        <a:solidFill>
                          <a:srgbClr val="C00000"/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</a:rPr>
                        <a:t>200 </a:t>
                      </a:r>
                      <a:r>
                        <a:rPr lang="en-IN" sz="2400" b="1" dirty="0" err="1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</a:rPr>
                        <a:t>djksM</a:t>
                      </a:r>
                      <a:r>
                        <a:rPr lang="en-IN" sz="2400" b="1" dirty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</a:rPr>
                        <a:t>+ </a:t>
                      </a:r>
                      <a:r>
                        <a:rPr lang="en-IN" sz="2400" b="1" dirty="0" err="1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</a:rPr>
                        <a:t>o’kZ</a:t>
                      </a:r>
                      <a:r>
                        <a:rPr lang="en-IN" sz="2400" b="1" dirty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2400" b="1" dirty="0" err="1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</a:rPr>
                        <a:t>vuqekfur</a:t>
                      </a:r>
                      <a:r>
                        <a:rPr lang="en-IN" sz="2400" b="1" dirty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</a:rPr>
                        <a:t> A</a:t>
                      </a:r>
                      <a:endParaRPr lang="en-IN" sz="1600" b="1" dirty="0">
                        <a:solidFill>
                          <a:srgbClr val="C00000"/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5005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72816"/>
          </a:xfrm>
        </p:spPr>
        <p:txBody>
          <a:bodyPr>
            <a:normAutofit fontScale="90000"/>
          </a:bodyPr>
          <a:lstStyle/>
          <a:p>
            <a:r>
              <a:rPr lang="en-IN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GEOLOGICAL HISTORY OR GEOLOGICAL TIME SCALE</a:t>
            </a:r>
            <a:br>
              <a:rPr lang="en-IN" sz="4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IN" sz="4000" b="1" dirty="0" err="1" smtClean="0">
                <a:solidFill>
                  <a:srgbClr val="C00000"/>
                </a:solidFill>
                <a:latin typeface="Kruti Dev 010" pitchFamily="2" charset="0"/>
                <a:cs typeface="Times New Roman" pitchFamily="18" charset="0"/>
              </a:rPr>
              <a:t>i`Foh</a:t>
            </a:r>
            <a:r>
              <a:rPr lang="en-IN" sz="4000" b="1" dirty="0" smtClean="0">
                <a:solidFill>
                  <a:srgbClr val="C00000"/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sz="4000" b="1" dirty="0" err="1" smtClean="0">
                <a:solidFill>
                  <a:srgbClr val="C00000"/>
                </a:solidFill>
                <a:latin typeface="Kruti Dev 010" pitchFamily="2" charset="0"/>
                <a:cs typeface="Times New Roman" pitchFamily="18" charset="0"/>
              </a:rPr>
              <a:t>dk</a:t>
            </a:r>
            <a:r>
              <a:rPr lang="en-IN" sz="4000" b="1" dirty="0" smtClean="0">
                <a:solidFill>
                  <a:srgbClr val="C00000"/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sz="4000" b="1" dirty="0" err="1" smtClean="0">
                <a:solidFill>
                  <a:srgbClr val="C00000"/>
                </a:solidFill>
                <a:latin typeface="Kruti Dev 010" pitchFamily="2" charset="0"/>
                <a:cs typeface="Times New Roman" pitchFamily="18" charset="0"/>
              </a:rPr>
              <a:t>Hkw&amp;oSKkfud</a:t>
            </a:r>
            <a:r>
              <a:rPr lang="en-IN" sz="4000" b="1" dirty="0" smtClean="0">
                <a:solidFill>
                  <a:srgbClr val="C00000"/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sz="4000" b="1" dirty="0" err="1" smtClean="0">
                <a:solidFill>
                  <a:srgbClr val="C00000"/>
                </a:solidFill>
                <a:latin typeface="Kruti Dev 010" pitchFamily="2" charset="0"/>
                <a:cs typeface="Times New Roman" pitchFamily="18" charset="0"/>
              </a:rPr>
              <a:t>bfrgkl</a:t>
            </a:r>
            <a:r>
              <a:rPr lang="en-IN" sz="4000" b="1" dirty="0" smtClean="0">
                <a:solidFill>
                  <a:srgbClr val="C00000"/>
                </a:solidFill>
                <a:latin typeface="Kruti Dev 010" pitchFamily="2" charset="0"/>
                <a:cs typeface="Times New Roman" pitchFamily="18" charset="0"/>
              </a:rPr>
              <a:t> ;k </a:t>
            </a:r>
            <a:r>
              <a:rPr lang="en-IN" sz="4000" b="1" dirty="0" err="1" smtClean="0">
                <a:solidFill>
                  <a:srgbClr val="C00000"/>
                </a:solidFill>
                <a:latin typeface="Kruti Dev 010" pitchFamily="2" charset="0"/>
                <a:cs typeface="Times New Roman" pitchFamily="18" charset="0"/>
              </a:rPr>
              <a:t>Hkw&amp;oSKkfud</a:t>
            </a:r>
            <a:r>
              <a:rPr lang="en-IN" sz="4000" b="1" dirty="0" smtClean="0">
                <a:solidFill>
                  <a:srgbClr val="C00000"/>
                </a:solidFill>
                <a:latin typeface="Kruti Dev 010" pitchFamily="2" charset="0"/>
                <a:cs typeface="Times New Roman" pitchFamily="18" charset="0"/>
              </a:rPr>
              <a:t> le; </a:t>
            </a:r>
            <a:r>
              <a:rPr lang="en-IN" sz="4000" b="1" dirty="0" err="1" smtClean="0">
                <a:solidFill>
                  <a:srgbClr val="C00000"/>
                </a:solidFill>
                <a:latin typeface="Kruti Dev 010" pitchFamily="2" charset="0"/>
                <a:cs typeface="Times New Roman" pitchFamily="18" charset="0"/>
              </a:rPr>
              <a:t>ekiuh</a:t>
            </a:r>
            <a:endParaRPr lang="en-IN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4" y="1772816"/>
            <a:ext cx="9108256" cy="50851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3600" b="1" dirty="0" err="1">
                <a:latin typeface="Kruti Dev 010" pitchFamily="2" charset="0"/>
                <a:cs typeface="Times New Roman" pitchFamily="18" charset="0"/>
              </a:rPr>
              <a:t>i`Foh</a:t>
            </a:r>
            <a:r>
              <a:rPr lang="en-IN" sz="3600" b="1" dirty="0"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sz="3600" b="1" dirty="0" smtClean="0">
                <a:latin typeface="Kruti Dev 010" pitchFamily="2" charset="0"/>
                <a:cs typeface="Times New Roman" pitchFamily="18" charset="0"/>
              </a:rPr>
              <a:t>ds </a:t>
            </a:r>
            <a:r>
              <a:rPr lang="en-IN" sz="3600" b="1" dirty="0" err="1" smtClean="0">
                <a:latin typeface="Kruti Dev 010" pitchFamily="2" charset="0"/>
                <a:cs typeface="Times New Roman" pitchFamily="18" charset="0"/>
              </a:rPr>
              <a:t>leLr</a:t>
            </a:r>
            <a:r>
              <a:rPr lang="en-IN" sz="3600" b="1" dirty="0" smtClean="0"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sz="3600" b="1" dirty="0" err="1" smtClean="0">
                <a:latin typeface="Kruti Dev 010" pitchFamily="2" charset="0"/>
                <a:cs typeface="Times New Roman" pitchFamily="18" charset="0"/>
              </a:rPr>
              <a:t>vk;q</a:t>
            </a:r>
            <a:r>
              <a:rPr lang="en-IN" sz="3600" b="1" dirty="0" smtClean="0"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sz="3600" b="1" dirty="0" err="1" smtClean="0">
                <a:latin typeface="Kruti Dev 010" pitchFamily="2" charset="0"/>
                <a:cs typeface="Times New Roman" pitchFamily="18" charset="0"/>
              </a:rPr>
              <a:t>dks</a:t>
            </a:r>
            <a:r>
              <a:rPr lang="en-IN" sz="3600" b="1" dirty="0" smtClean="0"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sz="3600" b="1" dirty="0" err="1" smtClean="0">
                <a:latin typeface="Kruti Dev 010" pitchFamily="2" charset="0"/>
                <a:cs typeface="Times New Roman" pitchFamily="18" charset="0"/>
              </a:rPr>
              <a:t>Hkw</a:t>
            </a:r>
            <a:r>
              <a:rPr lang="en-IN" sz="3600" b="1" dirty="0" smtClean="0"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sz="3600" b="1" dirty="0" err="1" smtClean="0">
                <a:latin typeface="Kruti Dev 010" pitchFamily="2" charset="0"/>
                <a:cs typeface="Times New Roman" pitchFamily="18" charset="0"/>
              </a:rPr>
              <a:t>oSKkfud</a:t>
            </a:r>
            <a:r>
              <a:rPr lang="en-IN" sz="3600" b="1" dirty="0" smtClean="0">
                <a:latin typeface="Kruti Dev 010" pitchFamily="2" charset="0"/>
                <a:cs typeface="Times New Roman" pitchFamily="18" charset="0"/>
              </a:rPr>
              <a:t> le; </a:t>
            </a:r>
            <a:r>
              <a:rPr lang="en-IN" sz="3600" b="1" dirty="0" err="1" smtClean="0">
                <a:latin typeface="Kruti Dev 010" pitchFamily="2" charset="0"/>
                <a:cs typeface="Times New Roman" pitchFamily="18" charset="0"/>
              </a:rPr>
              <a:t>ekiuh</a:t>
            </a:r>
            <a:r>
              <a:rPr lang="en-IN" sz="3600" b="1" dirty="0" smtClean="0"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sz="3600" b="1" dirty="0" err="1" smtClean="0">
                <a:latin typeface="Kruti Dev 010" pitchFamily="2" charset="0"/>
                <a:cs typeface="Times New Roman" pitchFamily="18" charset="0"/>
              </a:rPr>
              <a:t>ij</a:t>
            </a:r>
            <a:r>
              <a:rPr lang="en-IN" sz="3600" b="1" dirty="0" smtClean="0">
                <a:latin typeface="Kruti Dev 010" pitchFamily="2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IN" sz="3600" b="1" dirty="0" smtClean="0">
                <a:latin typeface="Kruti Dev 010" pitchFamily="2" charset="0"/>
                <a:cs typeface="Times New Roman" pitchFamily="18" charset="0"/>
              </a:rPr>
              <a:t>		</a:t>
            </a:r>
            <a:r>
              <a:rPr lang="en-IN" sz="3600" b="1" dirty="0" err="1" smtClean="0">
                <a:solidFill>
                  <a:srgbClr val="0070C0"/>
                </a:solidFill>
                <a:latin typeface="Kruti Dev 010" pitchFamily="2" charset="0"/>
                <a:cs typeface="Times New Roman" pitchFamily="18" charset="0"/>
              </a:rPr>
              <a:t>egkdYi</a:t>
            </a:r>
            <a:r>
              <a:rPr lang="en-IN" sz="3600" b="1" dirty="0" smtClean="0">
                <a:solidFill>
                  <a:srgbClr val="0070C0"/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(Eon)</a:t>
            </a:r>
            <a:endParaRPr lang="en-IN" sz="3600" b="1" dirty="0" smtClean="0">
              <a:solidFill>
                <a:srgbClr val="0070C0"/>
              </a:solidFill>
              <a:latin typeface="Kruti Dev 010" pitchFamily="2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IN" sz="3600" b="1" dirty="0" smtClean="0">
                <a:latin typeface="Kruti Dev 010" pitchFamily="2" charset="0"/>
                <a:cs typeface="Times New Roman" pitchFamily="18" charset="0"/>
              </a:rPr>
              <a:t>		</a:t>
            </a:r>
            <a:r>
              <a:rPr lang="en-IN" sz="3600" b="1" dirty="0" err="1" smtClean="0">
                <a:latin typeface="Kruti Dev 010" pitchFamily="2" charset="0"/>
                <a:cs typeface="Times New Roman" pitchFamily="18" charset="0"/>
              </a:rPr>
              <a:t>dYi</a:t>
            </a:r>
            <a:r>
              <a:rPr lang="en-IN" sz="3600" b="1" dirty="0" smtClean="0"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sz="36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IN" sz="3600" b="1" dirty="0" smtClean="0">
                <a:latin typeface="Times New Roman" pitchFamily="18" charset="0"/>
                <a:cs typeface="Times New Roman" pitchFamily="18" charset="0"/>
              </a:rPr>
              <a:t>Era)</a:t>
            </a:r>
            <a:endParaRPr lang="en-IN" sz="3600" b="1" dirty="0" smtClean="0">
              <a:latin typeface="Kruti Dev 010" pitchFamily="2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IN" sz="3600" b="1" dirty="0" smtClean="0">
                <a:latin typeface="Kruti Dev 010" pitchFamily="2" charset="0"/>
                <a:cs typeface="Times New Roman" pitchFamily="18" charset="0"/>
              </a:rPr>
              <a:t>		</a:t>
            </a:r>
            <a:r>
              <a:rPr lang="en-IN" sz="3600" b="1" dirty="0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;</a:t>
            </a:r>
            <a:r>
              <a:rPr lang="en-IN" sz="3600" b="1" dirty="0" err="1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qx</a:t>
            </a:r>
            <a:r>
              <a:rPr lang="en-IN" sz="3600" b="1" dirty="0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(Period)</a:t>
            </a:r>
            <a:endParaRPr lang="en-IN" sz="3600" b="1" dirty="0" smtClean="0">
              <a:solidFill>
                <a:srgbClr val="FF0000"/>
              </a:solidFill>
              <a:latin typeface="Kruti Dev 010" pitchFamily="2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IN" sz="3600" b="1" dirty="0" smtClean="0">
                <a:latin typeface="Kruti Dev 010" pitchFamily="2" charset="0"/>
                <a:cs typeface="Times New Roman" pitchFamily="18" charset="0"/>
              </a:rPr>
              <a:t>				,</a:t>
            </a:r>
            <a:r>
              <a:rPr lang="en-IN" sz="3600" b="1" dirty="0" err="1" smtClean="0">
                <a:latin typeface="Kruti Dev 010" pitchFamily="2" charset="0"/>
                <a:cs typeface="Times New Roman" pitchFamily="18" charset="0"/>
              </a:rPr>
              <a:t>oa</a:t>
            </a:r>
            <a:r>
              <a:rPr lang="en-IN" sz="3600" b="1" dirty="0" smtClean="0">
                <a:latin typeface="Kruti Dev 010" pitchFamily="2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IN" sz="3600" b="1" dirty="0" smtClean="0">
                <a:latin typeface="Kruti Dev 010" pitchFamily="2" charset="0"/>
                <a:cs typeface="Times New Roman" pitchFamily="18" charset="0"/>
              </a:rPr>
              <a:t>		</a:t>
            </a:r>
            <a:r>
              <a:rPr lang="en-IN" sz="3600" b="1" dirty="0" smtClean="0">
                <a:solidFill>
                  <a:schemeClr val="accent6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;</a:t>
            </a:r>
            <a:r>
              <a:rPr lang="en-IN" sz="3600" b="1" dirty="0" err="1" smtClean="0">
                <a:solidFill>
                  <a:schemeClr val="accent6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qxkarj</a:t>
            </a:r>
            <a:r>
              <a:rPr lang="en-IN" sz="3600" b="1" dirty="0" smtClean="0">
                <a:solidFill>
                  <a:schemeClr val="accent6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sz="3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IN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Epoch)</a:t>
            </a:r>
            <a:endParaRPr lang="en-IN" sz="3600" b="1" dirty="0" smtClean="0">
              <a:solidFill>
                <a:schemeClr val="accent6">
                  <a:lumMod val="50000"/>
                </a:schemeClr>
              </a:solidFill>
              <a:latin typeface="Kruti Dev 010" pitchFamily="2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IN" sz="3600" b="1" dirty="0" smtClean="0">
                <a:latin typeface="Kruti Dev 010" pitchFamily="2" charset="0"/>
                <a:cs typeface="Times New Roman" pitchFamily="18" charset="0"/>
              </a:rPr>
              <a:t>					</a:t>
            </a:r>
            <a:r>
              <a:rPr lang="en-IN" sz="3600" b="1" dirty="0" err="1" smtClean="0">
                <a:latin typeface="Kruti Dev 010" pitchFamily="2" charset="0"/>
                <a:cs typeface="Times New Roman" pitchFamily="18" charset="0"/>
              </a:rPr>
              <a:t>esa</a:t>
            </a:r>
            <a:r>
              <a:rPr lang="en-IN" sz="3600" b="1" dirty="0" smtClean="0"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sz="3600" b="1" dirty="0" err="1" smtClean="0">
                <a:latin typeface="Kruti Dev 010" pitchFamily="2" charset="0"/>
                <a:cs typeface="Times New Roman" pitchFamily="18" charset="0"/>
              </a:rPr>
              <a:t>foHkkftr</a:t>
            </a:r>
            <a:r>
              <a:rPr lang="en-IN" sz="3600" b="1" dirty="0" smtClean="0"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sz="3600" b="1" dirty="0" err="1" smtClean="0">
                <a:latin typeface="Kruti Dev 010" pitchFamily="2" charset="0"/>
                <a:cs typeface="Times New Roman" pitchFamily="18" charset="0"/>
              </a:rPr>
              <a:t>fd;k</a:t>
            </a:r>
            <a:r>
              <a:rPr lang="en-IN" sz="3600" b="1" dirty="0" smtClean="0"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sz="3600" b="1" dirty="0" err="1" smtClean="0">
                <a:latin typeface="Kruti Dev 010" pitchFamily="2" charset="0"/>
                <a:cs typeface="Times New Roman" pitchFamily="18" charset="0"/>
              </a:rPr>
              <a:t>tkrk</a:t>
            </a:r>
            <a:r>
              <a:rPr lang="en-IN" sz="3600" b="1" dirty="0" smtClean="0"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sz="3600" b="1" dirty="0" err="1" smtClean="0">
                <a:latin typeface="Kruti Dev 010" pitchFamily="2" charset="0"/>
                <a:cs typeface="Times New Roman" pitchFamily="18" charset="0"/>
              </a:rPr>
              <a:t>gSA</a:t>
            </a:r>
            <a:r>
              <a:rPr lang="en-IN" sz="3600" b="1" dirty="0" smtClean="0">
                <a:latin typeface="Kruti Dev 010" pitchFamily="2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6961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B A I Geography\PAPER I PHY GEOGRAPHY\UNIT I\Afric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639" y="-1035496"/>
            <a:ext cx="9143999" cy="789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287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3600" b="1" dirty="0" smtClean="0">
                <a:latin typeface="Kruti Dev 010" pitchFamily="2" charset="0"/>
                <a:cs typeface="Times New Roman" pitchFamily="18" charset="0"/>
              </a:rPr>
              <a:t>		</a:t>
            </a:r>
            <a:r>
              <a:rPr lang="en-IN" sz="3600" b="1" dirty="0" err="1" smtClean="0">
                <a:solidFill>
                  <a:srgbClr val="0070C0"/>
                </a:solidFill>
                <a:latin typeface="Kruti Dev 010" pitchFamily="2" charset="0"/>
                <a:cs typeface="Times New Roman" pitchFamily="18" charset="0"/>
              </a:rPr>
              <a:t>egkdYi</a:t>
            </a:r>
            <a:r>
              <a:rPr lang="en-IN" sz="3600" b="1" dirty="0" smtClean="0">
                <a:solidFill>
                  <a:srgbClr val="0070C0"/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(Eon) </a:t>
            </a:r>
            <a:r>
              <a:rPr lang="en-IN" sz="3600" b="1" dirty="0" err="1" smtClean="0">
                <a:solidFill>
                  <a:srgbClr val="0070C0"/>
                </a:solidFill>
                <a:latin typeface="Kruti Dev 010" pitchFamily="2" charset="0"/>
                <a:cs typeface="Times New Roman" pitchFamily="18" charset="0"/>
              </a:rPr>
              <a:t>nks</a:t>
            </a:r>
            <a:r>
              <a:rPr lang="en-IN" sz="3600" b="1" dirty="0" smtClean="0">
                <a:solidFill>
                  <a:srgbClr val="0070C0"/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sz="3600" b="1" dirty="0" err="1" smtClean="0">
                <a:solidFill>
                  <a:srgbClr val="0070C0"/>
                </a:solidFill>
                <a:latin typeface="Kruti Dev 010" pitchFamily="2" charset="0"/>
                <a:cs typeface="Times New Roman" pitchFamily="18" charset="0"/>
              </a:rPr>
              <a:t>gSa</a:t>
            </a:r>
            <a:r>
              <a:rPr lang="en-IN" sz="3600" b="1" dirty="0" smtClean="0">
                <a:solidFill>
                  <a:srgbClr val="0070C0"/>
                </a:solidFill>
                <a:latin typeface="Kruti Dev 010" pitchFamily="2" charset="0"/>
                <a:cs typeface="Times New Roman" pitchFamily="18" charset="0"/>
              </a:rPr>
              <a:t> </a:t>
            </a:r>
          </a:p>
          <a:p>
            <a:pPr marL="742950" indent="-742950">
              <a:buAutoNum type="arabicPlain"/>
            </a:pPr>
            <a:r>
              <a:rPr lang="en-IN" sz="3600" b="1" dirty="0" err="1" smtClean="0">
                <a:solidFill>
                  <a:srgbClr val="0070C0"/>
                </a:solidFill>
                <a:latin typeface="Kruti Dev 010" pitchFamily="2" charset="0"/>
                <a:cs typeface="Times New Roman" pitchFamily="18" charset="0"/>
              </a:rPr>
              <a:t>izksVsjkstksbd</a:t>
            </a:r>
            <a:r>
              <a:rPr lang="en-IN" sz="3600" b="1" dirty="0" smtClean="0">
                <a:solidFill>
                  <a:srgbClr val="0070C0"/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sz="3600" b="1" dirty="0" err="1" smtClean="0">
                <a:solidFill>
                  <a:srgbClr val="0070C0"/>
                </a:solidFill>
                <a:latin typeface="Kruti Dev 010" pitchFamily="2" charset="0"/>
                <a:cs typeface="Times New Roman" pitchFamily="18" charset="0"/>
              </a:rPr>
              <a:t>egkdYi</a:t>
            </a:r>
            <a:r>
              <a:rPr lang="en-IN" sz="3600" b="1" dirty="0" smtClean="0">
                <a:solidFill>
                  <a:srgbClr val="0070C0"/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sz="3600" b="1" dirty="0" smtClean="0"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(Proterozoic Eon) </a:t>
            </a:r>
            <a:endParaRPr lang="en-IN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IN" sz="3600" b="1" dirty="0" smtClean="0">
                <a:latin typeface="Kruti Dev 010" pitchFamily="2" charset="0"/>
                <a:cs typeface="Times New Roman" pitchFamily="18" charset="0"/>
              </a:rPr>
              <a:t>	</a:t>
            </a:r>
            <a:r>
              <a:rPr lang="en-IN" sz="2800" b="1" i="1" dirty="0" err="1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bldh</a:t>
            </a:r>
            <a:r>
              <a:rPr lang="en-IN" sz="2800" b="1" i="1" dirty="0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  </a:t>
            </a:r>
            <a:r>
              <a:rPr lang="en-IN" sz="2800" b="1" i="1" dirty="0" err="1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vof</a:t>
            </a:r>
            <a:r>
              <a:rPr lang="en-IN" sz="2800" b="1" i="1" dirty="0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/k </a:t>
            </a:r>
            <a:r>
              <a:rPr lang="en-IN" sz="2800" b="1" i="1" dirty="0" err="1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i`Foh</a:t>
            </a:r>
            <a:r>
              <a:rPr lang="en-IN" sz="2800" b="1" i="1" dirty="0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 dh </a:t>
            </a:r>
            <a:r>
              <a:rPr lang="en-IN" sz="2800" b="1" i="1" dirty="0" err="1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mRifRr</a:t>
            </a:r>
            <a:r>
              <a:rPr lang="en-IN" sz="2800" b="1" i="1" dirty="0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] </a:t>
            </a:r>
            <a:r>
              <a:rPr lang="en-IN" sz="2800" b="1" i="1" dirty="0" err="1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yxHkx</a:t>
            </a:r>
            <a:r>
              <a:rPr lang="en-IN" sz="2800" b="1" i="1" dirty="0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 460 </a:t>
            </a:r>
            <a:r>
              <a:rPr lang="en-IN" sz="2800" b="1" i="1" dirty="0" err="1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djksM</a:t>
            </a:r>
            <a:r>
              <a:rPr lang="en-IN" sz="2800" b="1" i="1" dirty="0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+ 	</a:t>
            </a:r>
            <a:r>
              <a:rPr lang="en-IN" sz="2800" b="1" i="1" dirty="0" err="1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o’kZ</a:t>
            </a:r>
            <a:r>
              <a:rPr lang="en-IN" sz="2800" b="1" i="1" dirty="0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sz="2800" b="1" i="1" dirty="0" err="1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iwoZ</a:t>
            </a:r>
            <a:r>
              <a:rPr lang="en-IN" sz="2800" b="1" i="1" dirty="0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sz="2800" b="1" i="1" dirty="0" err="1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ls</a:t>
            </a:r>
            <a:r>
              <a:rPr lang="en-IN" sz="2800" b="1" i="1" dirty="0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 60 	</a:t>
            </a:r>
            <a:r>
              <a:rPr lang="en-IN" sz="2800" b="1" i="1" dirty="0" err="1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djksM</a:t>
            </a:r>
            <a:r>
              <a:rPr lang="en-IN" sz="2800" b="1" i="1" dirty="0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+ </a:t>
            </a:r>
            <a:r>
              <a:rPr lang="en-IN" sz="2800" b="1" i="1" dirty="0" err="1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o’kZ</a:t>
            </a:r>
            <a:r>
              <a:rPr lang="en-IN" sz="2800" b="1" i="1" dirty="0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sz="2800" b="1" i="1" dirty="0" err="1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iwoZ</a:t>
            </a:r>
            <a:r>
              <a:rPr lang="en-IN" sz="2800" b="1" i="1" dirty="0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sz="2800" b="1" i="1" dirty="0" err="1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rd</a:t>
            </a:r>
            <a:r>
              <a:rPr lang="en-IN" sz="2800" b="1" i="1" dirty="0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sz="2800" b="1" i="1" dirty="0" err="1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ekuh</a:t>
            </a:r>
            <a:r>
              <a:rPr lang="en-IN" sz="2800" b="1" i="1" dirty="0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sz="2800" b="1" i="1" dirty="0" err="1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tkrh</a:t>
            </a:r>
            <a:r>
              <a:rPr lang="en-IN" sz="2800" b="1" i="1" dirty="0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sz="2800" b="1" i="1" dirty="0" err="1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gSA</a:t>
            </a:r>
            <a:r>
              <a:rPr lang="en-IN" sz="2800" b="1" i="1" dirty="0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sz="2800" b="1" i="1" dirty="0" err="1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bls</a:t>
            </a:r>
            <a:r>
              <a:rPr lang="en-IN" sz="2800" b="1" i="1" dirty="0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 	</a:t>
            </a:r>
            <a:r>
              <a:rPr lang="en-IN" sz="2800" b="1" i="1" dirty="0" err="1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fdzIVkstksbd</a:t>
            </a:r>
            <a:r>
              <a:rPr lang="en-IN" sz="2800" b="1" i="1" dirty="0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 ;k </a:t>
            </a:r>
            <a:r>
              <a:rPr lang="en-IN" sz="2800" b="1" i="1" dirty="0" err="1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vk</a:t>
            </a:r>
            <a:r>
              <a:rPr lang="en-IN" sz="2800" b="1" i="1" dirty="0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| </a:t>
            </a:r>
            <a:r>
              <a:rPr lang="en-IN" sz="2800" b="1" i="1" dirty="0" err="1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egkdYi</a:t>
            </a:r>
            <a:r>
              <a:rPr lang="en-IN" sz="2800" b="1" i="1" dirty="0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 	</a:t>
            </a:r>
            <a:r>
              <a:rPr lang="en-IN" sz="2800" b="1" i="1" dirty="0" err="1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Hkh</a:t>
            </a:r>
            <a:r>
              <a:rPr lang="en-IN" sz="2800" b="1" i="1" dirty="0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sz="2800" b="1" i="1" dirty="0" err="1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dgk</a:t>
            </a:r>
            <a:r>
              <a:rPr lang="en-IN" sz="2800" b="1" i="1" dirty="0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sz="2800" b="1" i="1" dirty="0" err="1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tkrk</a:t>
            </a:r>
            <a:r>
              <a:rPr lang="en-IN" sz="2800" b="1" i="1" dirty="0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sz="2800" b="1" i="1" dirty="0" err="1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gSA</a:t>
            </a:r>
            <a:r>
              <a:rPr lang="en-IN" sz="2800" b="1" i="1" dirty="0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IN" sz="3600" b="1" dirty="0" smtClean="0">
                <a:latin typeface="Kruti Dev 010" pitchFamily="2" charset="0"/>
                <a:cs typeface="Times New Roman" pitchFamily="18" charset="0"/>
              </a:rPr>
              <a:t>	;g </a:t>
            </a:r>
            <a:r>
              <a:rPr lang="en-IN" sz="3600" b="1" dirty="0" err="1" smtClean="0">
                <a:latin typeface="Kruti Dev 010" pitchFamily="2" charset="0"/>
                <a:cs typeface="Times New Roman" pitchFamily="18" charset="0"/>
              </a:rPr>
              <a:t>egkdYi</a:t>
            </a:r>
            <a:r>
              <a:rPr lang="en-IN" sz="3600" b="1" dirty="0" smtClean="0"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sz="3600" b="1" dirty="0" err="1" smtClean="0">
                <a:latin typeface="Kruti Dev 010" pitchFamily="2" charset="0"/>
                <a:cs typeface="Times New Roman" pitchFamily="18" charset="0"/>
              </a:rPr>
              <a:t>nks</a:t>
            </a:r>
            <a:r>
              <a:rPr lang="en-IN" sz="3600" b="1" dirty="0" smtClean="0"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sz="3600" b="1" dirty="0" err="1" smtClean="0">
                <a:latin typeface="Kruti Dev 010" pitchFamily="2" charset="0"/>
                <a:cs typeface="Times New Roman" pitchFamily="18" charset="0"/>
              </a:rPr>
              <a:t>dYiksa</a:t>
            </a:r>
            <a:r>
              <a:rPr lang="en-IN" sz="3600" b="1" dirty="0" smtClean="0"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sz="3600" b="1" dirty="0" err="1" smtClean="0">
                <a:latin typeface="Kruti Dev 010" pitchFamily="2" charset="0"/>
                <a:cs typeface="Times New Roman" pitchFamily="18" charset="0"/>
              </a:rPr>
              <a:t>esa</a:t>
            </a:r>
            <a:r>
              <a:rPr lang="en-IN" sz="3600" b="1" dirty="0" smtClean="0"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sz="3600" b="1" dirty="0" err="1" smtClean="0">
                <a:latin typeface="Kruti Dev 010" pitchFamily="2" charset="0"/>
                <a:cs typeface="Times New Roman" pitchFamily="18" charset="0"/>
              </a:rPr>
              <a:t>foHkkftr</a:t>
            </a:r>
            <a:r>
              <a:rPr lang="en-IN" sz="3600" b="1" dirty="0" smtClean="0"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sz="3600" b="1" dirty="0" err="1" smtClean="0">
                <a:latin typeface="Kruti Dev 010" pitchFamily="2" charset="0"/>
                <a:cs typeface="Times New Roman" pitchFamily="18" charset="0"/>
              </a:rPr>
              <a:t>gSA</a:t>
            </a:r>
            <a:endParaRPr lang="en-IN" sz="3600" b="1" dirty="0" smtClean="0">
              <a:latin typeface="Kruti Dev 010" pitchFamily="2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IN" sz="3600" b="1" dirty="0">
                <a:latin typeface="Kruti Dev 010" pitchFamily="2" charset="0"/>
                <a:cs typeface="Times New Roman" pitchFamily="18" charset="0"/>
              </a:rPr>
              <a:t>	</a:t>
            </a:r>
            <a:r>
              <a:rPr lang="en-IN" b="1" dirty="0" smtClean="0">
                <a:solidFill>
                  <a:schemeClr val="tx2">
                    <a:lumMod val="75000"/>
                  </a:schemeClr>
                </a:solidFill>
                <a:latin typeface="Kruti Dev 010" pitchFamily="2" charset="0"/>
                <a:cs typeface="Times New Roman" pitchFamily="18" charset="0"/>
              </a:rPr>
              <a:t>01- </a:t>
            </a:r>
            <a:r>
              <a:rPr lang="en-IN" b="1" dirty="0" err="1" smtClean="0">
                <a:solidFill>
                  <a:schemeClr val="tx2">
                    <a:lumMod val="75000"/>
                  </a:schemeClr>
                </a:solidFill>
                <a:latin typeface="Kruti Dev 010" pitchFamily="2" charset="0"/>
                <a:cs typeface="Times New Roman" pitchFamily="18" charset="0"/>
              </a:rPr>
              <a:t>vkfdZ;u</a:t>
            </a:r>
            <a:r>
              <a:rPr lang="en-IN" b="1" dirty="0" smtClean="0">
                <a:solidFill>
                  <a:schemeClr val="tx2">
                    <a:lumMod val="75000"/>
                  </a:schemeClr>
                </a:solidFill>
                <a:latin typeface="Kruti Dev 010" pitchFamily="2" charset="0"/>
                <a:cs typeface="Times New Roman" pitchFamily="18" charset="0"/>
              </a:rPr>
              <a:t> 	</a:t>
            </a:r>
            <a:r>
              <a:rPr lang="en-IN" b="1" dirty="0" err="1" smtClean="0">
                <a:solidFill>
                  <a:schemeClr val="tx2">
                    <a:lumMod val="75000"/>
                  </a:schemeClr>
                </a:solidFill>
                <a:latin typeface="Kruti Dev 010" pitchFamily="2" charset="0"/>
                <a:cs typeface="Times New Roman" pitchFamily="18" charset="0"/>
              </a:rPr>
              <a:t>dYi</a:t>
            </a:r>
            <a:r>
              <a:rPr lang="en-IN" b="1" dirty="0" smtClean="0">
                <a:solidFill>
                  <a:schemeClr val="tx2">
                    <a:lumMod val="75000"/>
                  </a:schemeClr>
                </a:solidFill>
                <a:latin typeface="Kruti Dev 010" pitchFamily="2" charset="0"/>
                <a:cs typeface="Times New Roman" pitchFamily="18" charset="0"/>
              </a:rPr>
              <a:t> ,</a:t>
            </a:r>
            <a:r>
              <a:rPr lang="en-IN" b="1" dirty="0" err="1" smtClean="0">
                <a:solidFill>
                  <a:schemeClr val="tx2">
                    <a:lumMod val="75000"/>
                  </a:schemeClr>
                </a:solidFill>
                <a:latin typeface="Kruti Dev 010" pitchFamily="2" charset="0"/>
                <a:cs typeface="Times New Roman" pitchFamily="18" charset="0"/>
              </a:rPr>
              <a:t>oa</a:t>
            </a:r>
            <a:r>
              <a:rPr lang="en-IN" b="1" dirty="0" smtClean="0">
                <a:solidFill>
                  <a:schemeClr val="tx2">
                    <a:lumMod val="75000"/>
                  </a:schemeClr>
                </a:solidFill>
                <a:latin typeface="Kruti Dev 010" pitchFamily="2" charset="0"/>
                <a:cs typeface="Times New Roman" pitchFamily="18" charset="0"/>
              </a:rPr>
              <a:t> 02- </a:t>
            </a:r>
            <a:r>
              <a:rPr lang="en-IN" b="1" dirty="0" err="1" smtClean="0">
                <a:solidFill>
                  <a:schemeClr val="tx2">
                    <a:lumMod val="75000"/>
                  </a:schemeClr>
                </a:solidFill>
                <a:latin typeface="Kruti Dev 010" pitchFamily="2" charset="0"/>
                <a:cs typeface="Times New Roman" pitchFamily="18" charset="0"/>
              </a:rPr>
              <a:t>fiz&amp;dSfEcz;u</a:t>
            </a:r>
            <a:r>
              <a:rPr lang="en-IN" b="1" dirty="0" smtClean="0">
                <a:solidFill>
                  <a:schemeClr val="tx2">
                    <a:lumMod val="75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b="1" dirty="0" err="1" smtClean="0">
                <a:solidFill>
                  <a:schemeClr val="tx2">
                    <a:lumMod val="75000"/>
                  </a:schemeClr>
                </a:solidFill>
                <a:latin typeface="Kruti Dev 010" pitchFamily="2" charset="0"/>
                <a:cs typeface="Times New Roman" pitchFamily="18" charset="0"/>
              </a:rPr>
              <a:t>dYiA</a:t>
            </a:r>
            <a:r>
              <a:rPr lang="en-IN" b="1" dirty="0" smtClean="0">
                <a:solidFill>
                  <a:schemeClr val="tx2">
                    <a:lumMod val="75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</a:p>
          <a:p>
            <a:pPr marL="742950" indent="-742950">
              <a:buAutoNum type="arabicPlain" startAt="2"/>
            </a:pPr>
            <a:r>
              <a:rPr lang="en-IN" sz="3600" b="1" dirty="0" err="1" smtClean="0">
                <a:solidFill>
                  <a:schemeClr val="accent1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Qsusjkstksbd</a:t>
            </a:r>
            <a:r>
              <a:rPr lang="en-IN" sz="3600" b="1" dirty="0" smtClean="0">
                <a:solidFill>
                  <a:schemeClr val="accent1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sz="3600" b="1" dirty="0" err="1" smtClean="0">
                <a:solidFill>
                  <a:schemeClr val="accent1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egkdYi</a:t>
            </a:r>
            <a:r>
              <a:rPr lang="en-IN" sz="3600" b="1" dirty="0" smtClean="0">
                <a:solidFill>
                  <a:schemeClr val="accent1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  </a:t>
            </a:r>
            <a:r>
              <a:rPr lang="en-I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(Phanerozoic Eon)</a:t>
            </a:r>
          </a:p>
          <a:p>
            <a:pPr marL="0" indent="0">
              <a:buNone/>
            </a:pPr>
            <a:r>
              <a:rPr lang="en-I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IN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010" pitchFamily="2" charset="0"/>
                <a:cs typeface="Times New Roman" pitchFamily="18" charset="0"/>
              </a:rPr>
              <a:t>bl</a:t>
            </a:r>
            <a:r>
              <a:rPr lang="en-I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010" pitchFamily="2" charset="0"/>
                <a:cs typeface="Times New Roman" pitchFamily="18" charset="0"/>
              </a:rPr>
              <a:t>egkdYi</a:t>
            </a:r>
            <a:r>
              <a:rPr lang="en-I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010" pitchFamily="2" charset="0"/>
                <a:cs typeface="Times New Roman" pitchFamily="18" charset="0"/>
              </a:rPr>
              <a:t>dks</a:t>
            </a:r>
            <a:r>
              <a:rPr lang="en-I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010" pitchFamily="2" charset="0"/>
                <a:cs typeface="Times New Roman" pitchFamily="18" charset="0"/>
              </a:rPr>
              <a:t>rhu</a:t>
            </a:r>
            <a:r>
              <a:rPr lang="en-I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010" pitchFamily="2" charset="0"/>
                <a:cs typeface="Times New Roman" pitchFamily="18" charset="0"/>
              </a:rPr>
              <a:t>dYiksa</a:t>
            </a:r>
            <a:r>
              <a:rPr lang="en-I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010" pitchFamily="2" charset="0"/>
                <a:cs typeface="Times New Roman" pitchFamily="18" charset="0"/>
              </a:rPr>
              <a:t>esa</a:t>
            </a:r>
            <a:r>
              <a:rPr lang="en-I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010" pitchFamily="2" charset="0"/>
                <a:cs typeface="Times New Roman" pitchFamily="18" charset="0"/>
              </a:rPr>
              <a:t>ckaVk</a:t>
            </a:r>
            <a:r>
              <a:rPr lang="en-I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010" pitchFamily="2" charset="0"/>
                <a:cs typeface="Times New Roman" pitchFamily="18" charset="0"/>
              </a:rPr>
              <a:t>tkrk</a:t>
            </a:r>
            <a:r>
              <a:rPr lang="en-I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010" pitchFamily="2" charset="0"/>
                <a:cs typeface="Times New Roman" pitchFamily="18" charset="0"/>
              </a:rPr>
              <a:t>gSA</a:t>
            </a:r>
            <a:endParaRPr lang="en-IN" b="1" dirty="0" smtClean="0">
              <a:solidFill>
                <a:schemeClr val="tx1">
                  <a:lumMod val="95000"/>
                  <a:lumOff val="5000"/>
                </a:schemeClr>
              </a:solidFill>
              <a:latin typeface="Kruti Dev 010" pitchFamily="2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IN" b="1" dirty="0">
                <a:solidFill>
                  <a:schemeClr val="tx1">
                    <a:lumMod val="95000"/>
                    <a:lumOff val="5000"/>
                  </a:schemeClr>
                </a:solidFill>
                <a:latin typeface="Kruti Dev 010" pitchFamily="2" charset="0"/>
                <a:cs typeface="Times New Roman" pitchFamily="18" charset="0"/>
              </a:rPr>
              <a:t>	</a:t>
            </a:r>
            <a:r>
              <a:rPr lang="en-I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010" pitchFamily="2" charset="0"/>
                <a:cs typeface="Times New Roman" pitchFamily="18" charset="0"/>
              </a:rPr>
              <a:t>01iSfy;kstksbd ;k </a:t>
            </a:r>
            <a:r>
              <a:rPr lang="en-IN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010" pitchFamily="2" charset="0"/>
                <a:cs typeface="Times New Roman" pitchFamily="18" charset="0"/>
              </a:rPr>
              <a:t>iqjktho</a:t>
            </a:r>
            <a:r>
              <a:rPr lang="en-I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010" pitchFamily="2" charset="0"/>
                <a:cs typeface="Times New Roman" pitchFamily="18" charset="0"/>
              </a:rPr>
              <a:t>dYi</a:t>
            </a:r>
            <a:r>
              <a:rPr lang="en-I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010" pitchFamily="2" charset="0"/>
                <a:cs typeface="Times New Roman" pitchFamily="18" charset="0"/>
              </a:rPr>
              <a:t> 2-eslkstksbd ;k e/;</a:t>
            </a:r>
            <a:r>
              <a:rPr lang="en-IN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010" pitchFamily="2" charset="0"/>
                <a:cs typeface="Times New Roman" pitchFamily="18" charset="0"/>
              </a:rPr>
              <a:t>tho</a:t>
            </a:r>
            <a:r>
              <a:rPr lang="en-I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010" pitchFamily="2" charset="0"/>
                <a:cs typeface="Times New Roman" pitchFamily="18" charset="0"/>
              </a:rPr>
              <a:t> 	</a:t>
            </a:r>
            <a:r>
              <a:rPr lang="en-IN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010" pitchFamily="2" charset="0"/>
                <a:cs typeface="Times New Roman" pitchFamily="18" charset="0"/>
              </a:rPr>
              <a:t>dYi</a:t>
            </a:r>
            <a:r>
              <a:rPr lang="en-I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010" pitchFamily="2" charset="0"/>
                <a:cs typeface="Times New Roman" pitchFamily="18" charset="0"/>
              </a:rPr>
              <a:t> 3-dSukstksbd</a:t>
            </a:r>
            <a:r>
              <a:rPr lang="en-IN" b="1" dirty="0">
                <a:solidFill>
                  <a:schemeClr val="tx1">
                    <a:lumMod val="95000"/>
                    <a:lumOff val="5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010" pitchFamily="2" charset="0"/>
                <a:cs typeface="Times New Roman" pitchFamily="18" charset="0"/>
              </a:rPr>
              <a:t>;k </a:t>
            </a:r>
            <a:r>
              <a:rPr lang="en-IN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010" pitchFamily="2" charset="0"/>
                <a:cs typeface="Times New Roman" pitchFamily="18" charset="0"/>
              </a:rPr>
              <a:t>uohu</a:t>
            </a:r>
            <a:r>
              <a:rPr lang="en-I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010" pitchFamily="2" charset="0"/>
                <a:cs typeface="Times New Roman" pitchFamily="18" charset="0"/>
              </a:rPr>
              <a:t>tho</a:t>
            </a:r>
            <a:r>
              <a:rPr lang="en-I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010" pitchFamily="2" charset="0"/>
                <a:cs typeface="Times New Roman" pitchFamily="18" charset="0"/>
              </a:rPr>
              <a:t>dYiA</a:t>
            </a:r>
            <a:r>
              <a:rPr lang="en-I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sz="3600" b="1" dirty="0" smtClean="0">
                <a:latin typeface="Kruti Dev 010" pitchFamily="2" charset="0"/>
                <a:cs typeface="Times New Roman" pitchFamily="18" charset="0"/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xmlns="" val="296305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3600" b="1" dirty="0" smtClean="0">
                <a:latin typeface="Kruti Dev 010" pitchFamily="2" charset="0"/>
                <a:cs typeface="Times New Roman" pitchFamily="18" charset="0"/>
              </a:rPr>
              <a:t>		</a:t>
            </a:r>
            <a:r>
              <a:rPr lang="en-IN" sz="3600" b="1" dirty="0" err="1" smtClean="0">
                <a:solidFill>
                  <a:schemeClr val="accent1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Qsusjkstksbd</a:t>
            </a:r>
            <a:r>
              <a:rPr lang="en-IN" sz="3600" b="1" dirty="0" smtClean="0">
                <a:solidFill>
                  <a:schemeClr val="accent1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sz="3600" b="1" dirty="0" err="1" smtClean="0">
                <a:solidFill>
                  <a:schemeClr val="accent1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egkdYi</a:t>
            </a:r>
            <a:r>
              <a:rPr lang="en-IN" sz="3600" b="1" dirty="0" smtClean="0">
                <a:solidFill>
                  <a:schemeClr val="accent1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  </a:t>
            </a:r>
            <a:r>
              <a:rPr lang="en-I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(Phanerozoic Eon)</a:t>
            </a:r>
          </a:p>
          <a:p>
            <a:pPr marL="0" indent="0" algn="ctr">
              <a:buNone/>
            </a:pPr>
            <a:r>
              <a:rPr lang="en-I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IN" b="1" dirty="0">
                <a:solidFill>
                  <a:schemeClr val="tx1">
                    <a:lumMod val="95000"/>
                    <a:lumOff val="5000"/>
                  </a:schemeClr>
                </a:solidFill>
                <a:latin typeface="Kruti Dev 010" pitchFamily="2" charset="0"/>
                <a:cs typeface="Times New Roman" pitchFamily="18" charset="0"/>
              </a:rPr>
              <a:t>	</a:t>
            </a:r>
            <a:r>
              <a:rPr lang="en-IN" sz="4000" b="1" dirty="0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01iSfy;kstksbd ;k </a:t>
            </a:r>
            <a:r>
              <a:rPr lang="en-IN" sz="4000" b="1" dirty="0" err="1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iqjktho</a:t>
            </a:r>
            <a:r>
              <a:rPr lang="en-IN" sz="4000" b="1" dirty="0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sz="4000" b="1" dirty="0" err="1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dYi</a:t>
            </a:r>
            <a:r>
              <a:rPr lang="en-IN" sz="4000" b="1" dirty="0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I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010" pitchFamily="2" charset="0"/>
                <a:cs typeface="Times New Roman" pitchFamily="18" charset="0"/>
              </a:rPr>
              <a:t>				¼60 d-</a:t>
            </a:r>
            <a:r>
              <a:rPr lang="en-IN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010" pitchFamily="2" charset="0"/>
                <a:cs typeface="Times New Roman" pitchFamily="18" charset="0"/>
              </a:rPr>
              <a:t>o’kZ</a:t>
            </a:r>
            <a:r>
              <a:rPr lang="en-I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010" pitchFamily="2" charset="0"/>
                <a:cs typeface="Times New Roman" pitchFamily="18" charset="0"/>
              </a:rPr>
              <a:t>iwoZ</a:t>
            </a:r>
            <a:r>
              <a:rPr lang="en-I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010" pitchFamily="2" charset="0"/>
                <a:cs typeface="Times New Roman" pitchFamily="18" charset="0"/>
              </a:rPr>
              <a:t>ls</a:t>
            </a:r>
            <a:r>
              <a:rPr lang="en-I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010" pitchFamily="2" charset="0"/>
                <a:cs typeface="Times New Roman" pitchFamily="18" charset="0"/>
              </a:rPr>
              <a:t> 22-5 d-</a:t>
            </a:r>
            <a:r>
              <a:rPr lang="en-IN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010" pitchFamily="2" charset="0"/>
                <a:cs typeface="Times New Roman" pitchFamily="18" charset="0"/>
              </a:rPr>
              <a:t>o’kZ</a:t>
            </a:r>
            <a:r>
              <a:rPr lang="en-I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010" pitchFamily="2" charset="0"/>
                <a:cs typeface="Times New Roman" pitchFamily="18" charset="0"/>
              </a:rPr>
              <a:t>iwoZ</a:t>
            </a:r>
            <a:r>
              <a:rPr lang="en-I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010" pitchFamily="2" charset="0"/>
                <a:cs typeface="Times New Roman" pitchFamily="18" charset="0"/>
              </a:rPr>
              <a:t>rd</a:t>
            </a:r>
            <a:r>
              <a:rPr lang="en-I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010" pitchFamily="2" charset="0"/>
                <a:cs typeface="Times New Roman" pitchFamily="18" charset="0"/>
              </a:rPr>
              <a:t> ½ </a:t>
            </a:r>
          </a:p>
          <a:p>
            <a:pPr marL="0" indent="0">
              <a:buNone/>
            </a:pPr>
            <a:r>
              <a:rPr lang="en-IN" b="1" dirty="0" err="1" smtClean="0">
                <a:solidFill>
                  <a:schemeClr val="accent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bl</a:t>
            </a:r>
            <a:r>
              <a:rPr lang="en-IN" b="1" dirty="0" smtClean="0">
                <a:solidFill>
                  <a:schemeClr val="accent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b="1" dirty="0" err="1" smtClean="0">
                <a:solidFill>
                  <a:schemeClr val="accent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dYi</a:t>
            </a:r>
            <a:r>
              <a:rPr lang="en-IN" b="1" dirty="0" smtClean="0">
                <a:solidFill>
                  <a:schemeClr val="accent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b="1" dirty="0" err="1" smtClean="0">
                <a:solidFill>
                  <a:schemeClr val="accent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dks</a:t>
            </a:r>
            <a:r>
              <a:rPr lang="en-IN" b="1" dirty="0" smtClean="0">
                <a:solidFill>
                  <a:schemeClr val="accent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 06 ;</a:t>
            </a:r>
            <a:r>
              <a:rPr lang="en-IN" b="1" dirty="0" err="1" smtClean="0">
                <a:solidFill>
                  <a:schemeClr val="accent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qxkas</a:t>
            </a:r>
            <a:r>
              <a:rPr lang="en-IN" b="1" dirty="0" smtClean="0">
                <a:solidFill>
                  <a:schemeClr val="accent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b="1" dirty="0" err="1" smtClean="0">
                <a:solidFill>
                  <a:schemeClr val="accent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esa</a:t>
            </a:r>
            <a:r>
              <a:rPr lang="en-IN" b="1" dirty="0" smtClean="0">
                <a:solidFill>
                  <a:schemeClr val="accent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b="1" dirty="0" err="1" smtClean="0">
                <a:solidFill>
                  <a:schemeClr val="accent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ckaVk</a:t>
            </a:r>
            <a:r>
              <a:rPr lang="en-IN" b="1" dirty="0" smtClean="0">
                <a:solidFill>
                  <a:schemeClr val="accent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b="1" dirty="0" err="1" smtClean="0">
                <a:solidFill>
                  <a:schemeClr val="accent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tkrk</a:t>
            </a:r>
            <a:r>
              <a:rPr lang="en-IN" b="1" dirty="0" smtClean="0">
                <a:solidFill>
                  <a:schemeClr val="accent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b="1" dirty="0" err="1" smtClean="0">
                <a:solidFill>
                  <a:schemeClr val="accent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gSA</a:t>
            </a:r>
            <a:r>
              <a:rPr lang="en-IN" b="1" dirty="0" smtClean="0">
                <a:solidFill>
                  <a:schemeClr val="accent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  </a:t>
            </a:r>
            <a:r>
              <a:rPr lang="en-IN" sz="3600" b="1" dirty="0" smtClean="0">
                <a:solidFill>
                  <a:schemeClr val="accent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	</a:t>
            </a:r>
          </a:p>
          <a:p>
            <a:pPr marL="742950" indent="-742950">
              <a:buAutoNum type="arabicPlain"/>
            </a:pPr>
            <a:r>
              <a:rPr lang="en-IN" sz="3600" b="1" dirty="0" err="1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dSfEcz;u</a:t>
            </a:r>
            <a:r>
              <a:rPr lang="en-IN" sz="3600" b="1" dirty="0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 ;</a:t>
            </a:r>
            <a:r>
              <a:rPr lang="en-IN" sz="3600" b="1" dirty="0" err="1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qx</a:t>
            </a:r>
            <a:r>
              <a:rPr lang="en-IN" sz="3600" b="1" dirty="0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  </a:t>
            </a:r>
          </a:p>
          <a:p>
            <a:pPr marL="742950" indent="-742950">
              <a:buAutoNum type="arabicPlain"/>
            </a:pPr>
            <a:r>
              <a:rPr lang="en-IN" sz="3600" b="1" dirty="0" err="1" smtClean="0">
                <a:latin typeface="Kruti Dev 010" pitchFamily="2" charset="0"/>
                <a:cs typeface="Times New Roman" pitchFamily="18" charset="0"/>
              </a:rPr>
              <a:t>vksMksZfofl;u</a:t>
            </a:r>
            <a:r>
              <a:rPr lang="en-IN" sz="3600" b="1" dirty="0" smtClean="0">
                <a:latin typeface="Kruti Dev 010" pitchFamily="2" charset="0"/>
                <a:cs typeface="Times New Roman" pitchFamily="18" charset="0"/>
              </a:rPr>
              <a:t> ;</a:t>
            </a:r>
            <a:r>
              <a:rPr lang="en-IN" sz="3600" b="1" dirty="0" err="1" smtClean="0">
                <a:latin typeface="Kruti Dev 010" pitchFamily="2" charset="0"/>
                <a:cs typeface="Times New Roman" pitchFamily="18" charset="0"/>
              </a:rPr>
              <a:t>qx</a:t>
            </a:r>
            <a:r>
              <a:rPr lang="en-IN" sz="3600" b="1" dirty="0" smtClean="0">
                <a:latin typeface="Kruti Dev 010" pitchFamily="2" charset="0"/>
                <a:cs typeface="Times New Roman" pitchFamily="18" charset="0"/>
              </a:rPr>
              <a:t> </a:t>
            </a:r>
          </a:p>
          <a:p>
            <a:pPr marL="742950" indent="-742950">
              <a:buAutoNum type="arabicPlain"/>
            </a:pPr>
            <a:r>
              <a:rPr lang="en-IN" sz="3600" b="1" dirty="0" err="1" smtClean="0">
                <a:solidFill>
                  <a:srgbClr val="002060"/>
                </a:solidFill>
                <a:latin typeface="Kruti Dev 010" pitchFamily="2" charset="0"/>
                <a:cs typeface="Times New Roman" pitchFamily="18" charset="0"/>
              </a:rPr>
              <a:t>flY;wfj;u</a:t>
            </a:r>
            <a:r>
              <a:rPr lang="en-IN" sz="3600" b="1" dirty="0" smtClean="0">
                <a:solidFill>
                  <a:srgbClr val="002060"/>
                </a:solidFill>
                <a:latin typeface="Kruti Dev 010" pitchFamily="2" charset="0"/>
                <a:cs typeface="Times New Roman" pitchFamily="18" charset="0"/>
              </a:rPr>
              <a:t> ;</a:t>
            </a:r>
            <a:r>
              <a:rPr lang="en-IN" sz="3600" b="1" dirty="0" err="1" smtClean="0">
                <a:solidFill>
                  <a:srgbClr val="002060"/>
                </a:solidFill>
                <a:latin typeface="Kruti Dev 010" pitchFamily="2" charset="0"/>
                <a:cs typeface="Times New Roman" pitchFamily="18" charset="0"/>
              </a:rPr>
              <a:t>qx</a:t>
            </a:r>
            <a:r>
              <a:rPr lang="en-IN" sz="3600" b="1" dirty="0" smtClean="0">
                <a:solidFill>
                  <a:srgbClr val="002060"/>
                </a:solidFill>
                <a:latin typeface="Kruti Dev 010" pitchFamily="2" charset="0"/>
                <a:cs typeface="Times New Roman" pitchFamily="18" charset="0"/>
              </a:rPr>
              <a:t> </a:t>
            </a:r>
          </a:p>
          <a:p>
            <a:pPr marL="742950" indent="-742950">
              <a:buAutoNum type="arabicPlain"/>
            </a:pPr>
            <a:r>
              <a:rPr lang="en-IN" sz="3600" b="1" dirty="0" err="1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Msoksfu;u</a:t>
            </a:r>
            <a:r>
              <a:rPr lang="en-IN" sz="3600" b="1" dirty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 ;</a:t>
            </a:r>
            <a:r>
              <a:rPr lang="en-IN" sz="3600" b="1" dirty="0" err="1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qx</a:t>
            </a:r>
            <a:endParaRPr lang="en-IN" sz="3600" b="1" dirty="0">
              <a:solidFill>
                <a:srgbClr val="FF0000"/>
              </a:solidFill>
              <a:latin typeface="Kruti Dev 010" pitchFamily="2" charset="0"/>
              <a:cs typeface="Times New Roman" pitchFamily="18" charset="0"/>
            </a:endParaRPr>
          </a:p>
          <a:p>
            <a:pPr marL="742950" indent="-742950">
              <a:buAutoNum type="arabicPlain"/>
            </a:pPr>
            <a:r>
              <a:rPr lang="en-IN" sz="3600" b="1" dirty="0" err="1" smtClean="0">
                <a:latin typeface="Kruti Dev 010" pitchFamily="2" charset="0"/>
                <a:cs typeface="Times New Roman" pitchFamily="18" charset="0"/>
              </a:rPr>
              <a:t>dkcksZfuQsjl</a:t>
            </a:r>
            <a:r>
              <a:rPr lang="en-IN" sz="3600" b="1" dirty="0" smtClean="0">
                <a:latin typeface="Kruti Dev 010" pitchFamily="2" charset="0"/>
                <a:cs typeface="Times New Roman" pitchFamily="18" charset="0"/>
              </a:rPr>
              <a:t> ;</a:t>
            </a:r>
            <a:r>
              <a:rPr lang="en-IN" sz="3600" b="1" dirty="0" err="1" smtClean="0">
                <a:latin typeface="Kruti Dev 010" pitchFamily="2" charset="0"/>
                <a:cs typeface="Times New Roman" pitchFamily="18" charset="0"/>
              </a:rPr>
              <a:t>qx</a:t>
            </a:r>
            <a:endParaRPr lang="en-IN" sz="3600" b="1" dirty="0" smtClean="0">
              <a:latin typeface="Kruti Dev 010" pitchFamily="2" charset="0"/>
              <a:cs typeface="Times New Roman" pitchFamily="18" charset="0"/>
            </a:endParaRPr>
          </a:p>
          <a:p>
            <a:pPr marL="742950" indent="-742950">
              <a:buAutoNum type="arabicPlain"/>
            </a:pPr>
            <a:r>
              <a:rPr lang="en-IN" sz="3600" b="1" dirty="0" err="1">
                <a:solidFill>
                  <a:srgbClr val="002060"/>
                </a:solidFill>
                <a:latin typeface="Kruti Dev 010" pitchFamily="2" charset="0"/>
                <a:cs typeface="Times New Roman" pitchFamily="18" charset="0"/>
              </a:rPr>
              <a:t>ifeZ;u</a:t>
            </a:r>
            <a:r>
              <a:rPr lang="en-IN" sz="3600" b="1" dirty="0">
                <a:solidFill>
                  <a:srgbClr val="002060"/>
                </a:solidFill>
                <a:latin typeface="Kruti Dev 010" pitchFamily="2" charset="0"/>
                <a:cs typeface="Times New Roman" pitchFamily="18" charset="0"/>
              </a:rPr>
              <a:t> ;</a:t>
            </a:r>
            <a:r>
              <a:rPr lang="en-IN" sz="3600" b="1" dirty="0" err="1">
                <a:solidFill>
                  <a:srgbClr val="002060"/>
                </a:solidFill>
                <a:latin typeface="Kruti Dev 010" pitchFamily="2" charset="0"/>
                <a:cs typeface="Times New Roman" pitchFamily="18" charset="0"/>
              </a:rPr>
              <a:t>qx</a:t>
            </a:r>
            <a:r>
              <a:rPr lang="en-IN" sz="3600" b="1" dirty="0">
                <a:solidFill>
                  <a:srgbClr val="002060"/>
                </a:solidFill>
                <a:latin typeface="Kruti Dev 010" pitchFamily="2" charset="0"/>
                <a:cs typeface="Times New Roman" pitchFamily="18" charset="0"/>
              </a:rPr>
              <a:t> A		</a:t>
            </a:r>
            <a:r>
              <a:rPr lang="en-IN" sz="3600" b="1" dirty="0" smtClean="0">
                <a:latin typeface="Kruti Dev 010" pitchFamily="2" charset="0"/>
                <a:cs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382663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3600" b="1" dirty="0" smtClean="0">
                <a:latin typeface="Kruti Dev 010" pitchFamily="2" charset="0"/>
                <a:cs typeface="Times New Roman" pitchFamily="18" charset="0"/>
              </a:rPr>
              <a:t>		</a:t>
            </a:r>
            <a:r>
              <a:rPr lang="en-IN" sz="3600" b="1" dirty="0" err="1" smtClean="0">
                <a:solidFill>
                  <a:schemeClr val="accent1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Qsusjkstksbd</a:t>
            </a:r>
            <a:r>
              <a:rPr lang="en-IN" sz="3600" b="1" dirty="0" smtClean="0">
                <a:solidFill>
                  <a:schemeClr val="accent1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sz="3600" b="1" dirty="0" err="1" smtClean="0">
                <a:solidFill>
                  <a:schemeClr val="accent1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egkdYi</a:t>
            </a:r>
            <a:r>
              <a:rPr lang="en-IN" sz="3600" b="1" dirty="0" smtClean="0">
                <a:solidFill>
                  <a:schemeClr val="accent1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  </a:t>
            </a:r>
            <a:r>
              <a:rPr lang="en-I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(Phanerozoic Eon)</a:t>
            </a:r>
          </a:p>
          <a:p>
            <a:pPr marL="0" indent="0" algn="ctr">
              <a:buNone/>
            </a:pPr>
            <a:r>
              <a:rPr lang="en-I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IN" b="1" dirty="0">
                <a:solidFill>
                  <a:schemeClr val="tx1">
                    <a:lumMod val="95000"/>
                    <a:lumOff val="5000"/>
                  </a:schemeClr>
                </a:solidFill>
                <a:latin typeface="Kruti Dev 010" pitchFamily="2" charset="0"/>
                <a:cs typeface="Times New Roman" pitchFamily="18" charset="0"/>
              </a:rPr>
              <a:t>	</a:t>
            </a:r>
            <a:r>
              <a:rPr lang="en-IN" sz="4000" b="1" dirty="0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02  </a:t>
            </a:r>
            <a:r>
              <a:rPr lang="en-IN" sz="4000" b="1" dirty="0" err="1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eslksstksbd</a:t>
            </a:r>
            <a:r>
              <a:rPr lang="en-IN" sz="4000" b="1" dirty="0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 ;k e/;</a:t>
            </a:r>
            <a:r>
              <a:rPr lang="en-IN" sz="4000" b="1" dirty="0" err="1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tho</a:t>
            </a:r>
            <a:r>
              <a:rPr lang="en-IN" sz="4000" b="1" dirty="0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sz="4000" b="1" dirty="0" err="1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dYi</a:t>
            </a:r>
            <a:r>
              <a:rPr lang="en-IN" sz="4000" b="1" dirty="0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I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010" pitchFamily="2" charset="0"/>
                <a:cs typeface="Times New Roman" pitchFamily="18" charset="0"/>
              </a:rPr>
              <a:t>			¼22-5  d-</a:t>
            </a:r>
            <a:r>
              <a:rPr lang="en-IN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010" pitchFamily="2" charset="0"/>
                <a:cs typeface="Times New Roman" pitchFamily="18" charset="0"/>
              </a:rPr>
              <a:t>o’kZ</a:t>
            </a:r>
            <a:r>
              <a:rPr lang="en-I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010" pitchFamily="2" charset="0"/>
                <a:cs typeface="Times New Roman" pitchFamily="18" charset="0"/>
              </a:rPr>
              <a:t>iwoZ</a:t>
            </a:r>
            <a:r>
              <a:rPr lang="en-I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010" pitchFamily="2" charset="0"/>
                <a:cs typeface="Times New Roman" pitchFamily="18" charset="0"/>
              </a:rPr>
              <a:t>ls</a:t>
            </a:r>
            <a:r>
              <a:rPr lang="en-I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010" pitchFamily="2" charset="0"/>
                <a:cs typeface="Times New Roman" pitchFamily="18" charset="0"/>
              </a:rPr>
              <a:t> 6-5 d-</a:t>
            </a:r>
            <a:r>
              <a:rPr lang="en-IN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010" pitchFamily="2" charset="0"/>
                <a:cs typeface="Times New Roman" pitchFamily="18" charset="0"/>
              </a:rPr>
              <a:t>o’kZ</a:t>
            </a:r>
            <a:r>
              <a:rPr lang="en-I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010" pitchFamily="2" charset="0"/>
                <a:cs typeface="Times New Roman" pitchFamily="18" charset="0"/>
              </a:rPr>
              <a:t>iwoZ</a:t>
            </a:r>
            <a:r>
              <a:rPr lang="en-I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010" pitchFamily="2" charset="0"/>
                <a:cs typeface="Times New Roman" pitchFamily="18" charset="0"/>
              </a:rPr>
              <a:t>rd</a:t>
            </a:r>
            <a:r>
              <a:rPr lang="en-I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010" pitchFamily="2" charset="0"/>
                <a:cs typeface="Times New Roman" pitchFamily="18" charset="0"/>
              </a:rPr>
              <a:t> ½ </a:t>
            </a:r>
          </a:p>
          <a:p>
            <a:pPr marL="0" indent="0">
              <a:buNone/>
            </a:pPr>
            <a:r>
              <a:rPr lang="en-IN" b="1" dirty="0" err="1" smtClean="0">
                <a:solidFill>
                  <a:schemeClr val="accent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bl</a:t>
            </a:r>
            <a:r>
              <a:rPr lang="en-IN" b="1" dirty="0" smtClean="0">
                <a:solidFill>
                  <a:schemeClr val="accent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b="1" dirty="0" err="1" smtClean="0">
                <a:solidFill>
                  <a:schemeClr val="accent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dYi</a:t>
            </a:r>
            <a:r>
              <a:rPr lang="en-IN" b="1" dirty="0" smtClean="0">
                <a:solidFill>
                  <a:schemeClr val="accent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b="1" dirty="0" err="1" smtClean="0">
                <a:solidFill>
                  <a:schemeClr val="accent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dks</a:t>
            </a:r>
            <a:r>
              <a:rPr lang="en-IN" b="1" dirty="0" smtClean="0">
                <a:solidFill>
                  <a:schemeClr val="accent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 0 3  ;</a:t>
            </a:r>
            <a:r>
              <a:rPr lang="en-IN" b="1" dirty="0" err="1" smtClean="0">
                <a:solidFill>
                  <a:schemeClr val="accent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qxkas</a:t>
            </a:r>
            <a:r>
              <a:rPr lang="en-IN" b="1" dirty="0" smtClean="0">
                <a:solidFill>
                  <a:schemeClr val="accent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b="1" dirty="0" err="1" smtClean="0">
                <a:solidFill>
                  <a:schemeClr val="accent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esa</a:t>
            </a:r>
            <a:r>
              <a:rPr lang="en-IN" b="1" dirty="0" smtClean="0">
                <a:solidFill>
                  <a:schemeClr val="accent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b="1" dirty="0" err="1" smtClean="0">
                <a:solidFill>
                  <a:schemeClr val="accent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ckaVk</a:t>
            </a:r>
            <a:r>
              <a:rPr lang="en-IN" b="1" dirty="0" smtClean="0">
                <a:solidFill>
                  <a:schemeClr val="accent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b="1" dirty="0" err="1" smtClean="0">
                <a:solidFill>
                  <a:schemeClr val="accent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tkrk</a:t>
            </a:r>
            <a:r>
              <a:rPr lang="en-IN" b="1" dirty="0" smtClean="0">
                <a:solidFill>
                  <a:schemeClr val="accent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b="1" dirty="0" err="1" smtClean="0">
                <a:solidFill>
                  <a:schemeClr val="accent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gSA</a:t>
            </a:r>
            <a:r>
              <a:rPr lang="en-IN" b="1" dirty="0" smtClean="0">
                <a:solidFill>
                  <a:schemeClr val="accent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  </a:t>
            </a:r>
            <a:r>
              <a:rPr lang="en-IN" sz="3600" b="1" dirty="0" smtClean="0">
                <a:solidFill>
                  <a:schemeClr val="accent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	</a:t>
            </a:r>
          </a:p>
          <a:p>
            <a:pPr marL="742950" indent="-742950">
              <a:buAutoNum type="arabicPlain"/>
            </a:pPr>
            <a:r>
              <a:rPr lang="en-IN" sz="6000" b="1" dirty="0" err="1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fV</a:t>
            </a:r>
            <a:r>
              <a:rPr lang="en-IN" sz="6000" b="1" dirty="0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ª;</a:t>
            </a:r>
            <a:r>
              <a:rPr lang="en-IN" sz="6000" b="1" dirty="0" err="1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kfld</a:t>
            </a:r>
            <a:r>
              <a:rPr lang="en-IN" sz="6000" b="1" dirty="0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  ;</a:t>
            </a:r>
            <a:r>
              <a:rPr lang="en-IN" sz="6000" b="1" dirty="0" err="1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qx</a:t>
            </a:r>
            <a:r>
              <a:rPr lang="en-IN" sz="6000" b="1" dirty="0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  </a:t>
            </a:r>
          </a:p>
          <a:p>
            <a:pPr marL="742950" indent="-742950">
              <a:buAutoNum type="arabicPlain"/>
            </a:pPr>
            <a:r>
              <a:rPr lang="en-IN" sz="6000" b="1" dirty="0" err="1" smtClean="0">
                <a:latin typeface="Kruti Dev 010" pitchFamily="2" charset="0"/>
                <a:cs typeface="Times New Roman" pitchFamily="18" charset="0"/>
              </a:rPr>
              <a:t>tqjkfld</a:t>
            </a:r>
            <a:r>
              <a:rPr lang="en-IN" sz="6000" b="1" dirty="0" smtClean="0">
                <a:latin typeface="Kruti Dev 010" pitchFamily="2" charset="0"/>
                <a:cs typeface="Times New Roman" pitchFamily="18" charset="0"/>
              </a:rPr>
              <a:t>  ;</a:t>
            </a:r>
            <a:r>
              <a:rPr lang="en-IN" sz="6000" b="1" dirty="0" err="1" smtClean="0">
                <a:latin typeface="Kruti Dev 010" pitchFamily="2" charset="0"/>
                <a:cs typeface="Times New Roman" pitchFamily="18" charset="0"/>
              </a:rPr>
              <a:t>qx</a:t>
            </a:r>
            <a:r>
              <a:rPr lang="en-IN" sz="6000" b="1" dirty="0" smtClean="0">
                <a:latin typeface="Kruti Dev 010" pitchFamily="2" charset="0"/>
                <a:cs typeface="Times New Roman" pitchFamily="18" charset="0"/>
              </a:rPr>
              <a:t> </a:t>
            </a:r>
          </a:p>
          <a:p>
            <a:pPr marL="742950" indent="-742950">
              <a:buAutoNum type="arabicPlain"/>
            </a:pPr>
            <a:r>
              <a:rPr lang="en-IN" sz="6000" b="1" dirty="0" err="1" smtClean="0">
                <a:solidFill>
                  <a:srgbClr val="002060"/>
                </a:solidFill>
                <a:latin typeface="Kruti Dev 010" pitchFamily="2" charset="0"/>
                <a:cs typeface="Times New Roman" pitchFamily="18" charset="0"/>
              </a:rPr>
              <a:t>dzhVs”kl</a:t>
            </a:r>
            <a:r>
              <a:rPr lang="en-IN" sz="6000" b="1" dirty="0" smtClean="0">
                <a:solidFill>
                  <a:srgbClr val="002060"/>
                </a:solidFill>
                <a:latin typeface="Kruti Dev 010" pitchFamily="2" charset="0"/>
                <a:cs typeface="Times New Roman" pitchFamily="18" charset="0"/>
              </a:rPr>
              <a:t>  ;</a:t>
            </a:r>
            <a:r>
              <a:rPr lang="en-IN" sz="6000" b="1" dirty="0" err="1" smtClean="0">
                <a:solidFill>
                  <a:srgbClr val="002060"/>
                </a:solidFill>
                <a:latin typeface="Kruti Dev 010" pitchFamily="2" charset="0"/>
                <a:cs typeface="Times New Roman" pitchFamily="18" charset="0"/>
              </a:rPr>
              <a:t>qx</a:t>
            </a:r>
            <a:r>
              <a:rPr lang="en-IN" sz="6000" b="1" dirty="0" smtClean="0">
                <a:solidFill>
                  <a:srgbClr val="002060"/>
                </a:solidFill>
                <a:latin typeface="Kruti Dev 010" pitchFamily="2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IN" sz="3600" b="1" dirty="0" smtClean="0">
                <a:latin typeface="Kruti Dev 010" pitchFamily="2" charset="0"/>
                <a:cs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41513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3600" b="1" dirty="0" smtClean="0">
                <a:latin typeface="Kruti Dev 010" pitchFamily="2" charset="0"/>
                <a:cs typeface="Times New Roman" pitchFamily="18" charset="0"/>
              </a:rPr>
              <a:t>		</a:t>
            </a:r>
            <a:r>
              <a:rPr lang="en-IN" sz="3600" b="1" dirty="0" err="1" smtClean="0">
                <a:solidFill>
                  <a:schemeClr val="accent1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Qsusjkstksbd</a:t>
            </a:r>
            <a:r>
              <a:rPr lang="en-IN" sz="3600" b="1" dirty="0" smtClean="0">
                <a:solidFill>
                  <a:schemeClr val="accent1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sz="3600" b="1" dirty="0" err="1" smtClean="0">
                <a:solidFill>
                  <a:schemeClr val="accent1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egkdYi</a:t>
            </a:r>
            <a:r>
              <a:rPr lang="en-IN" sz="3600" b="1" dirty="0" smtClean="0">
                <a:solidFill>
                  <a:schemeClr val="accent1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  </a:t>
            </a:r>
            <a:r>
              <a:rPr lang="en-I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(Phanerozoic Eon)</a:t>
            </a:r>
          </a:p>
          <a:p>
            <a:pPr marL="0" indent="0" algn="ctr">
              <a:buNone/>
            </a:pPr>
            <a:r>
              <a:rPr lang="en-I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IN" b="1" dirty="0">
                <a:solidFill>
                  <a:schemeClr val="tx1">
                    <a:lumMod val="95000"/>
                    <a:lumOff val="5000"/>
                  </a:schemeClr>
                </a:solidFill>
                <a:latin typeface="Kruti Dev 010" pitchFamily="2" charset="0"/>
                <a:cs typeface="Times New Roman" pitchFamily="18" charset="0"/>
              </a:rPr>
              <a:t>	</a:t>
            </a:r>
            <a:r>
              <a:rPr lang="en-IN" sz="4000" b="1" dirty="0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03 </a:t>
            </a:r>
            <a:r>
              <a:rPr lang="en-IN" sz="4000" b="1" dirty="0" err="1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dSukssstksbd</a:t>
            </a:r>
            <a:r>
              <a:rPr lang="en-IN" sz="4000" b="1" dirty="0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 ;k </a:t>
            </a:r>
            <a:r>
              <a:rPr lang="en-IN" sz="4000" b="1" dirty="0" err="1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uotho</a:t>
            </a:r>
            <a:r>
              <a:rPr lang="en-IN" sz="4000" b="1" dirty="0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sz="4000" b="1" dirty="0" err="1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dYi</a:t>
            </a:r>
            <a:r>
              <a:rPr lang="en-IN" sz="4000" b="1" dirty="0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I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010" pitchFamily="2" charset="0"/>
                <a:cs typeface="Times New Roman" pitchFamily="18" charset="0"/>
              </a:rPr>
              <a:t>			¼22-5  d-</a:t>
            </a:r>
            <a:r>
              <a:rPr lang="en-IN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010" pitchFamily="2" charset="0"/>
                <a:cs typeface="Times New Roman" pitchFamily="18" charset="0"/>
              </a:rPr>
              <a:t>o’kZ</a:t>
            </a:r>
            <a:r>
              <a:rPr lang="en-I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010" pitchFamily="2" charset="0"/>
                <a:cs typeface="Times New Roman" pitchFamily="18" charset="0"/>
              </a:rPr>
              <a:t>iwoZ</a:t>
            </a:r>
            <a:r>
              <a:rPr lang="en-I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010" pitchFamily="2" charset="0"/>
                <a:cs typeface="Times New Roman" pitchFamily="18" charset="0"/>
              </a:rPr>
              <a:t>ls</a:t>
            </a:r>
            <a:r>
              <a:rPr lang="en-I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010" pitchFamily="2" charset="0"/>
                <a:cs typeface="Times New Roman" pitchFamily="18" charset="0"/>
              </a:rPr>
              <a:t> 6-5 d-</a:t>
            </a:r>
            <a:r>
              <a:rPr lang="en-IN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010" pitchFamily="2" charset="0"/>
                <a:cs typeface="Times New Roman" pitchFamily="18" charset="0"/>
              </a:rPr>
              <a:t>o’kZ</a:t>
            </a:r>
            <a:r>
              <a:rPr lang="en-I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010" pitchFamily="2" charset="0"/>
                <a:cs typeface="Times New Roman" pitchFamily="18" charset="0"/>
              </a:rPr>
              <a:t>iwoZ</a:t>
            </a:r>
            <a:r>
              <a:rPr lang="en-I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010" pitchFamily="2" charset="0"/>
                <a:cs typeface="Times New Roman" pitchFamily="18" charset="0"/>
              </a:rPr>
              <a:t>rd</a:t>
            </a:r>
            <a:r>
              <a:rPr lang="en-IN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Kruti Dev 010" pitchFamily="2" charset="0"/>
                <a:cs typeface="Times New Roman" pitchFamily="18" charset="0"/>
              </a:rPr>
              <a:t> ½ </a:t>
            </a:r>
          </a:p>
          <a:p>
            <a:pPr marL="0" indent="0">
              <a:buNone/>
            </a:pPr>
            <a:r>
              <a:rPr lang="en-IN" b="1" dirty="0" err="1" smtClean="0">
                <a:solidFill>
                  <a:schemeClr val="accent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bl</a:t>
            </a:r>
            <a:r>
              <a:rPr lang="en-IN" b="1" dirty="0" smtClean="0">
                <a:solidFill>
                  <a:schemeClr val="accent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b="1" dirty="0" err="1" smtClean="0">
                <a:solidFill>
                  <a:schemeClr val="accent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dYi</a:t>
            </a:r>
            <a:r>
              <a:rPr lang="en-IN" b="1" dirty="0" smtClean="0">
                <a:solidFill>
                  <a:schemeClr val="accent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b="1" dirty="0" err="1" smtClean="0">
                <a:solidFill>
                  <a:schemeClr val="accent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dks</a:t>
            </a:r>
            <a:r>
              <a:rPr lang="en-IN" b="1" dirty="0" smtClean="0">
                <a:solidFill>
                  <a:schemeClr val="accent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 0 2  ;</a:t>
            </a:r>
            <a:r>
              <a:rPr lang="en-IN" b="1" dirty="0" err="1" smtClean="0">
                <a:solidFill>
                  <a:schemeClr val="accent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qxkas</a:t>
            </a:r>
            <a:r>
              <a:rPr lang="en-IN" b="1" dirty="0" smtClean="0">
                <a:solidFill>
                  <a:schemeClr val="accent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b="1" dirty="0" err="1" smtClean="0">
                <a:solidFill>
                  <a:schemeClr val="accent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esa</a:t>
            </a:r>
            <a:r>
              <a:rPr lang="en-IN" b="1" dirty="0" smtClean="0">
                <a:solidFill>
                  <a:schemeClr val="accent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b="1" dirty="0" err="1" smtClean="0">
                <a:solidFill>
                  <a:schemeClr val="accent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ckaVk</a:t>
            </a:r>
            <a:r>
              <a:rPr lang="en-IN" b="1" dirty="0" smtClean="0">
                <a:solidFill>
                  <a:schemeClr val="accent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b="1" dirty="0" err="1" smtClean="0">
                <a:solidFill>
                  <a:schemeClr val="accent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tkrk</a:t>
            </a:r>
            <a:r>
              <a:rPr lang="en-IN" b="1" dirty="0" smtClean="0">
                <a:solidFill>
                  <a:schemeClr val="accent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b="1" dirty="0" err="1" smtClean="0">
                <a:solidFill>
                  <a:schemeClr val="accent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gSA</a:t>
            </a:r>
            <a:r>
              <a:rPr lang="en-IN" b="1" dirty="0" smtClean="0">
                <a:solidFill>
                  <a:schemeClr val="accent2">
                    <a:lumMod val="50000"/>
                  </a:schemeClr>
                </a:solidFill>
                <a:latin typeface="Kruti Dev 010" pitchFamily="2" charset="0"/>
                <a:cs typeface="Times New Roman" pitchFamily="18" charset="0"/>
              </a:rPr>
              <a:t>  </a:t>
            </a:r>
          </a:p>
          <a:p>
            <a:pPr marL="0" indent="0">
              <a:buNone/>
            </a:pPr>
            <a:r>
              <a:rPr lang="en-IN" sz="4400" b="1" dirty="0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1-	</a:t>
            </a:r>
            <a:r>
              <a:rPr lang="en-IN" sz="4400" b="1" dirty="0" err="1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V”kZjh</a:t>
            </a:r>
            <a:r>
              <a:rPr lang="en-IN" sz="4400" b="1" dirty="0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 ;</a:t>
            </a:r>
            <a:r>
              <a:rPr lang="en-IN" sz="4400" b="1" dirty="0" err="1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qx</a:t>
            </a:r>
            <a:r>
              <a:rPr lang="en-IN" sz="4400" b="1" dirty="0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b="1" dirty="0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&amp; </a:t>
            </a:r>
            <a:r>
              <a:rPr lang="en-IN" b="1" dirty="0" err="1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bls</a:t>
            </a:r>
            <a:r>
              <a:rPr lang="en-IN" b="1" dirty="0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 04 ;</a:t>
            </a:r>
            <a:r>
              <a:rPr lang="en-IN" b="1" dirty="0" err="1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qxkarj</a:t>
            </a:r>
            <a:r>
              <a:rPr lang="en-IN" b="1" dirty="0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b="1" dirty="0" err="1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esa</a:t>
            </a:r>
            <a:r>
              <a:rPr lang="en-IN" b="1" dirty="0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b="1" dirty="0" err="1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ckaVk</a:t>
            </a:r>
            <a:r>
              <a:rPr lang="en-IN" b="1" dirty="0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b="1" dirty="0" err="1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tkrk</a:t>
            </a:r>
            <a:r>
              <a:rPr lang="en-IN" b="1" dirty="0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b="1" dirty="0" err="1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gS</a:t>
            </a:r>
            <a:r>
              <a:rPr lang="en-IN" b="1" dirty="0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 &amp; </a:t>
            </a:r>
          </a:p>
          <a:p>
            <a:pPr marL="0" indent="0">
              <a:buNone/>
            </a:pPr>
            <a:r>
              <a:rPr lang="en-IN" b="1" dirty="0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	1-bvkslhu] 2- </a:t>
            </a:r>
            <a:r>
              <a:rPr lang="en-IN" b="1" dirty="0" err="1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vksfyxkslhu</a:t>
            </a:r>
            <a:r>
              <a:rPr lang="en-IN" b="1" dirty="0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] 3- </a:t>
            </a:r>
            <a:r>
              <a:rPr lang="en-IN" b="1" dirty="0" err="1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ek;kslhu</a:t>
            </a:r>
            <a:r>
              <a:rPr lang="en-IN" b="1" dirty="0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] 4- </a:t>
            </a:r>
            <a:r>
              <a:rPr lang="en-IN" b="1" dirty="0" err="1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fIYkvkslhuA</a:t>
            </a:r>
            <a:r>
              <a:rPr lang="en-IN" sz="6000" b="1" dirty="0" smtClean="0">
                <a:solidFill>
                  <a:srgbClr val="FF0000"/>
                </a:solidFill>
                <a:latin typeface="Kruti Dev 010" pitchFamily="2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IN" sz="4800" b="1" dirty="0" smtClean="0">
                <a:latin typeface="Kruti Dev 010" pitchFamily="2" charset="0"/>
                <a:cs typeface="Times New Roman" pitchFamily="18" charset="0"/>
              </a:rPr>
              <a:t>2-	</a:t>
            </a:r>
            <a:r>
              <a:rPr lang="en-IN" sz="4400" b="1" dirty="0" err="1" smtClean="0">
                <a:latin typeface="Kruti Dev 010" pitchFamily="2" charset="0"/>
                <a:cs typeface="Times New Roman" pitchFamily="18" charset="0"/>
              </a:rPr>
              <a:t>DokVuZjh</a:t>
            </a:r>
            <a:r>
              <a:rPr lang="en-IN" sz="4400" b="1" dirty="0" smtClean="0">
                <a:latin typeface="Kruti Dev 010" pitchFamily="2" charset="0"/>
                <a:cs typeface="Times New Roman" pitchFamily="18" charset="0"/>
              </a:rPr>
              <a:t> ;</a:t>
            </a:r>
            <a:r>
              <a:rPr lang="en-IN" sz="4400" b="1" dirty="0" err="1" smtClean="0">
                <a:latin typeface="Kruti Dev 010" pitchFamily="2" charset="0"/>
                <a:cs typeface="Times New Roman" pitchFamily="18" charset="0"/>
              </a:rPr>
              <a:t>qx</a:t>
            </a:r>
            <a:r>
              <a:rPr lang="en-IN" sz="4400" b="1" dirty="0" smtClean="0">
                <a:latin typeface="Kruti Dev 010" pitchFamily="2" charset="0"/>
                <a:cs typeface="Times New Roman" pitchFamily="18" charset="0"/>
              </a:rPr>
              <a:t> &amp; </a:t>
            </a:r>
          </a:p>
          <a:p>
            <a:pPr marL="0" indent="0">
              <a:buNone/>
            </a:pPr>
            <a:r>
              <a:rPr lang="en-IN" sz="4400" b="1" dirty="0">
                <a:latin typeface="Kruti Dev 010" pitchFamily="2" charset="0"/>
                <a:cs typeface="Times New Roman" pitchFamily="18" charset="0"/>
              </a:rPr>
              <a:t>	</a:t>
            </a:r>
            <a:r>
              <a:rPr lang="en-IN" sz="3600" b="1" dirty="0" err="1" smtClean="0">
                <a:latin typeface="Kruti Dev 010" pitchFamily="2" charset="0"/>
                <a:cs typeface="Times New Roman" pitchFamily="18" charset="0"/>
              </a:rPr>
              <a:t>bls</a:t>
            </a:r>
            <a:r>
              <a:rPr lang="en-IN" sz="3600" b="1" dirty="0" smtClean="0">
                <a:latin typeface="Kruti Dev 010" pitchFamily="2" charset="0"/>
                <a:cs typeface="Times New Roman" pitchFamily="18" charset="0"/>
              </a:rPr>
              <a:t> 02 ;</a:t>
            </a:r>
            <a:r>
              <a:rPr lang="en-IN" sz="3600" b="1" dirty="0" err="1" smtClean="0">
                <a:latin typeface="Kruti Dev 010" pitchFamily="2" charset="0"/>
                <a:cs typeface="Times New Roman" pitchFamily="18" charset="0"/>
              </a:rPr>
              <a:t>qxkarj</a:t>
            </a:r>
            <a:r>
              <a:rPr lang="en-IN" sz="3600" b="1" dirty="0" smtClean="0"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sz="3600" b="1" dirty="0" err="1" smtClean="0">
                <a:latin typeface="Kruti Dev 010" pitchFamily="2" charset="0"/>
                <a:cs typeface="Times New Roman" pitchFamily="18" charset="0"/>
              </a:rPr>
              <a:t>esa</a:t>
            </a:r>
            <a:r>
              <a:rPr lang="en-IN" sz="3600" b="1" dirty="0" smtClean="0"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sz="3600" b="1" dirty="0" err="1" smtClean="0">
                <a:latin typeface="Kruti Dev 010" pitchFamily="2" charset="0"/>
                <a:cs typeface="Times New Roman" pitchFamily="18" charset="0"/>
              </a:rPr>
              <a:t>ckaVk</a:t>
            </a:r>
            <a:r>
              <a:rPr lang="en-IN" sz="3600" b="1" dirty="0" smtClean="0"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sz="3600" b="1" dirty="0" err="1" smtClean="0">
                <a:latin typeface="Kruti Dev 010" pitchFamily="2" charset="0"/>
                <a:cs typeface="Times New Roman" pitchFamily="18" charset="0"/>
              </a:rPr>
              <a:t>tkrk</a:t>
            </a:r>
            <a:r>
              <a:rPr lang="en-IN" sz="3600" b="1" dirty="0" smtClean="0">
                <a:latin typeface="Kruti Dev 010" pitchFamily="2" charset="0"/>
                <a:cs typeface="Times New Roman" pitchFamily="18" charset="0"/>
              </a:rPr>
              <a:t> </a:t>
            </a:r>
            <a:r>
              <a:rPr lang="en-IN" sz="3600" b="1" dirty="0" err="1" smtClean="0">
                <a:latin typeface="Kruti Dev 010" pitchFamily="2" charset="0"/>
                <a:cs typeface="Times New Roman" pitchFamily="18" charset="0"/>
              </a:rPr>
              <a:t>gS</a:t>
            </a:r>
            <a:r>
              <a:rPr lang="en-IN" sz="3600" b="1" dirty="0" smtClean="0">
                <a:latin typeface="Kruti Dev 010" pitchFamily="2" charset="0"/>
                <a:cs typeface="Times New Roman" pitchFamily="18" charset="0"/>
              </a:rPr>
              <a:t> &amp; </a:t>
            </a:r>
          </a:p>
          <a:p>
            <a:pPr marL="0" indent="0">
              <a:buNone/>
            </a:pPr>
            <a:r>
              <a:rPr lang="en-IN" sz="3600" b="1" dirty="0">
                <a:latin typeface="Kruti Dev 010" pitchFamily="2" charset="0"/>
                <a:cs typeface="Times New Roman" pitchFamily="18" charset="0"/>
              </a:rPr>
              <a:t>	</a:t>
            </a:r>
            <a:r>
              <a:rPr lang="en-IN" sz="3600" b="1" dirty="0" smtClean="0">
                <a:latin typeface="Kruti Dev 010" pitchFamily="2" charset="0"/>
                <a:cs typeface="Times New Roman" pitchFamily="18" charset="0"/>
              </a:rPr>
              <a:t>1- 	</a:t>
            </a:r>
            <a:r>
              <a:rPr lang="en-IN" sz="3600" b="1" dirty="0" err="1" smtClean="0">
                <a:latin typeface="Kruti Dev 010" pitchFamily="2" charset="0"/>
                <a:cs typeface="Times New Roman" pitchFamily="18" charset="0"/>
              </a:rPr>
              <a:t>fIyLVkslhu</a:t>
            </a:r>
            <a:r>
              <a:rPr lang="en-IN" sz="3600" b="1" dirty="0" smtClean="0">
                <a:latin typeface="Kruti Dev 010" pitchFamily="2" charset="0"/>
                <a:cs typeface="Times New Roman" pitchFamily="18" charset="0"/>
              </a:rPr>
              <a:t>] 	2- </a:t>
            </a:r>
            <a:r>
              <a:rPr lang="en-IN" sz="3600" b="1" dirty="0" err="1" smtClean="0">
                <a:latin typeface="Kruti Dev 010" pitchFamily="2" charset="0"/>
                <a:cs typeface="Times New Roman" pitchFamily="18" charset="0"/>
              </a:rPr>
              <a:t>gksykslhuA</a:t>
            </a:r>
            <a:r>
              <a:rPr lang="en-IN" sz="3600" b="1" dirty="0" smtClean="0">
                <a:latin typeface="Kruti Dev 010" pitchFamily="2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84116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66"/>
            <a:ext cx="9144000" cy="63408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IN" b="1" dirty="0" err="1">
                <a:latin typeface="Kruti Dev 010" pitchFamily="2" charset="0"/>
              </a:rPr>
              <a:t>HkwoSKkfud</a:t>
            </a:r>
            <a:r>
              <a:rPr lang="en-IN" b="1" dirty="0">
                <a:latin typeface="Kruti Dev 010" pitchFamily="2" charset="0"/>
              </a:rPr>
              <a:t> le; </a:t>
            </a:r>
            <a:r>
              <a:rPr lang="en-IN" b="1" dirty="0" err="1" smtClean="0">
                <a:latin typeface="Kruti Dev 010" pitchFamily="2" charset="0"/>
              </a:rPr>
              <a:t>ekiuh</a:t>
            </a:r>
            <a:r>
              <a:rPr lang="en-IN" b="1" dirty="0" smtClean="0">
                <a:latin typeface="Kruti Dev 010" pitchFamily="2" charset="0"/>
              </a:rPr>
              <a:t> ¼i`Foh </a:t>
            </a:r>
            <a:r>
              <a:rPr lang="en-IN" b="1" dirty="0" err="1" smtClean="0">
                <a:latin typeface="Kruti Dev 010" pitchFamily="2" charset="0"/>
              </a:rPr>
              <a:t>dk</a:t>
            </a:r>
            <a:r>
              <a:rPr lang="en-IN" b="1" dirty="0" smtClean="0">
                <a:latin typeface="Kruti Dev 010" pitchFamily="2" charset="0"/>
              </a:rPr>
              <a:t> bfrgkl½</a:t>
            </a:r>
            <a:endParaRPr lang="en-IN" dirty="0">
              <a:latin typeface="Kruti Dev 010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96752851"/>
              </p:ext>
            </p:extLst>
          </p:nvPr>
        </p:nvGraphicFramePr>
        <p:xfrm>
          <a:off x="35496" y="764704"/>
          <a:ext cx="9108504" cy="6177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4734"/>
                <a:gridCol w="1280230"/>
                <a:gridCol w="1291460"/>
                <a:gridCol w="1512168"/>
                <a:gridCol w="3779912"/>
              </a:tblGrid>
              <a:tr h="4781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Kruti Dev 010" pitchFamily="2" charset="0"/>
                        </a:rPr>
                        <a:t>egkdYi</a:t>
                      </a:r>
                      <a:endParaRPr lang="en-IN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Kruti Dev 010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Eon</a:t>
                      </a:r>
                      <a:endParaRPr lang="en-IN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 err="1">
                          <a:effectLst/>
                          <a:latin typeface="Kruti Dev 010" pitchFamily="2" charset="0"/>
                        </a:rPr>
                        <a:t>dYi</a:t>
                      </a:r>
                      <a:endParaRPr lang="en-IN" sz="1400" dirty="0">
                        <a:effectLst/>
                        <a:latin typeface="Kruti Dev 010" pitchFamily="2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Era</a:t>
                      </a: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Kruti Dev 010" pitchFamily="2" charset="0"/>
                        </a:rPr>
                        <a:t>;</a:t>
                      </a:r>
                      <a:r>
                        <a:rPr lang="en-IN" sz="2000" dirty="0" err="1">
                          <a:effectLst/>
                          <a:latin typeface="Kruti Dev 010" pitchFamily="2" charset="0"/>
                        </a:rPr>
                        <a:t>qx</a:t>
                      </a:r>
                      <a:endParaRPr lang="en-IN" sz="1400" dirty="0">
                        <a:effectLst/>
                        <a:latin typeface="Kruti Dev 010" pitchFamily="2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Period</a:t>
                      </a: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Kruti Dev 010" pitchFamily="2" charset="0"/>
                        </a:rPr>
                        <a:t>;</a:t>
                      </a:r>
                      <a:r>
                        <a:rPr lang="en-IN" sz="2000" dirty="0" err="1">
                          <a:effectLst/>
                          <a:latin typeface="Kruti Dev 010" pitchFamily="2" charset="0"/>
                        </a:rPr>
                        <a:t>qxkarj</a:t>
                      </a:r>
                      <a:endParaRPr lang="en-IN" sz="1400" dirty="0">
                        <a:effectLst/>
                        <a:latin typeface="Kruti Dev 010" pitchFamily="2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Epoch</a:t>
                      </a: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 err="1">
                          <a:effectLst/>
                          <a:latin typeface="Kruti Dev 010" pitchFamily="2" charset="0"/>
                        </a:rPr>
                        <a:t>o’kZ</a:t>
                      </a:r>
                      <a:r>
                        <a:rPr lang="en-IN" sz="2000" dirty="0"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2000" dirty="0" err="1">
                          <a:effectLst/>
                          <a:latin typeface="Kruti Dev 010" pitchFamily="2" charset="0"/>
                        </a:rPr>
                        <a:t>djksM</a:t>
                      </a:r>
                      <a:r>
                        <a:rPr lang="en-IN" sz="2000" dirty="0">
                          <a:effectLst/>
                          <a:latin typeface="Kruti Dev 010" pitchFamily="2" charset="0"/>
                        </a:rPr>
                        <a:t>+ </a:t>
                      </a:r>
                      <a:r>
                        <a:rPr lang="en-IN" sz="2000" dirty="0" err="1">
                          <a:effectLst/>
                          <a:latin typeface="Kruti Dev 010" pitchFamily="2" charset="0"/>
                        </a:rPr>
                        <a:t>esa</a:t>
                      </a:r>
                      <a:endParaRPr lang="en-IN" sz="1400" dirty="0"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</a:tr>
              <a:tr h="4781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 err="1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izksVsjks</a:t>
                      </a:r>
                      <a:endParaRPr lang="en-IN" sz="1200" b="1" dirty="0">
                        <a:solidFill>
                          <a:srgbClr val="FF0000"/>
                        </a:solidFill>
                        <a:effectLst/>
                        <a:latin typeface="Kruti Dev 010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 err="1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tksbd</a:t>
                      </a:r>
                      <a:endParaRPr lang="en-IN" sz="1200" b="1" dirty="0">
                        <a:solidFill>
                          <a:srgbClr val="FF0000"/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err="1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fiz&amp;dSafcz;u</a:t>
                      </a:r>
                      <a:endParaRPr lang="en-IN" sz="1100" b="1" dirty="0">
                        <a:solidFill>
                          <a:srgbClr val="002060"/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err="1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fiz&amp;dSafcz;u</a:t>
                      </a:r>
                      <a:endParaRPr lang="en-IN" sz="1100" b="1" dirty="0">
                        <a:solidFill>
                          <a:srgbClr val="002060"/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err="1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fiz&amp;dSafcz;u</a:t>
                      </a:r>
                      <a:endParaRPr lang="en-IN" sz="1100" b="1" dirty="0">
                        <a:solidFill>
                          <a:srgbClr val="002060"/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460&amp;60 d-</a:t>
                      </a:r>
                      <a:r>
                        <a:rPr lang="en-IN" sz="1600" b="1" dirty="0" err="1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o’kZ</a:t>
                      </a:r>
                      <a:r>
                        <a:rPr lang="en-IN" sz="1600" b="1" dirty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600" b="1" dirty="0" err="1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iwoZ</a:t>
                      </a:r>
                      <a:r>
                        <a:rPr lang="en-IN" sz="1600" b="1" dirty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600" b="1" dirty="0" err="1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rdA</a:t>
                      </a:r>
                      <a:endParaRPr lang="en-IN" sz="1100" b="1" dirty="0">
                        <a:solidFill>
                          <a:srgbClr val="002060"/>
                        </a:solidFill>
                        <a:effectLst/>
                        <a:latin typeface="Kruti Dev 010" pitchFamily="2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 </a:t>
                      </a:r>
                      <a:endParaRPr lang="en-IN" sz="1100" b="1" dirty="0">
                        <a:solidFill>
                          <a:srgbClr val="002060"/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</a:tr>
              <a:tr h="239067">
                <a:tc rowSpan="1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  <a:latin typeface="Kruti Dev 010" pitchFamily="2" charset="0"/>
                        </a:rPr>
                        <a:t> </a:t>
                      </a:r>
                      <a:endParaRPr lang="en-IN" sz="1100" b="1" dirty="0">
                        <a:effectLst/>
                        <a:latin typeface="Kruti Dev 010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  <a:latin typeface="Kruti Dev 010" pitchFamily="2" charset="0"/>
                        </a:rPr>
                        <a:t> </a:t>
                      </a:r>
                      <a:endParaRPr lang="en-IN" sz="1100" b="1" dirty="0">
                        <a:effectLst/>
                        <a:latin typeface="Kruti Dev 010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  <a:latin typeface="Kruti Dev 010" pitchFamily="2" charset="0"/>
                        </a:rPr>
                        <a:t> </a:t>
                      </a:r>
                      <a:endParaRPr lang="en-IN" sz="1100" b="1" dirty="0">
                        <a:effectLst/>
                        <a:latin typeface="Kruti Dev 010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  <a:latin typeface="Kruti Dev 010" pitchFamily="2" charset="0"/>
                        </a:rPr>
                        <a:t> </a:t>
                      </a:r>
                      <a:endParaRPr lang="en-IN" sz="1100" b="1" dirty="0">
                        <a:effectLst/>
                        <a:latin typeface="Kruti Dev 010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  <a:latin typeface="Kruti Dev 010" pitchFamily="2" charset="0"/>
                        </a:rPr>
                        <a:t> </a:t>
                      </a:r>
                      <a:endParaRPr lang="en-IN" sz="1100" b="1" dirty="0">
                        <a:effectLst/>
                        <a:latin typeface="Kruti Dev 010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  <a:latin typeface="Kruti Dev 010" pitchFamily="2" charset="0"/>
                        </a:rPr>
                        <a:t> </a:t>
                      </a:r>
                      <a:endParaRPr lang="en-IN" sz="1100" b="1" dirty="0">
                        <a:effectLst/>
                        <a:latin typeface="Kruti Dev 010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  <a:latin typeface="Kruti Dev 010" pitchFamily="2" charset="0"/>
                        </a:rPr>
                        <a:t> </a:t>
                      </a:r>
                      <a:endParaRPr lang="en-IN" sz="1100" b="1" dirty="0">
                        <a:effectLst/>
                        <a:latin typeface="Kruti Dev 010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b="1" dirty="0" err="1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Qsusjks</a:t>
                      </a:r>
                      <a:r>
                        <a:rPr lang="en-IN" sz="2800" b="1" dirty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2800" b="1" dirty="0" err="1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tksbd</a:t>
                      </a:r>
                      <a:endParaRPr lang="en-IN" sz="1800" b="1" dirty="0">
                        <a:solidFill>
                          <a:srgbClr val="FF0000"/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err="1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iSfy;kstksbd</a:t>
                      </a:r>
                      <a:endParaRPr lang="en-IN" sz="1100" b="1" dirty="0">
                        <a:solidFill>
                          <a:srgbClr val="FF0000"/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err="1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dSafcz;u</a:t>
                      </a:r>
                      <a:r>
                        <a:rPr lang="en-IN" sz="1600" b="1" dirty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endParaRPr lang="en-IN" sz="1100" b="1" dirty="0">
                        <a:solidFill>
                          <a:srgbClr val="FF0000"/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&amp;</a:t>
                      </a:r>
                      <a:endParaRPr lang="en-IN" sz="1100" b="1">
                        <a:solidFill>
                          <a:srgbClr val="FF0000"/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60&amp;50 d-o’kZ rdA</a:t>
                      </a:r>
                      <a:endParaRPr lang="en-IN" sz="1100" b="1">
                        <a:solidFill>
                          <a:srgbClr val="FF0000"/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</a:tr>
              <a:tr h="36169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err="1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vkMksZfofl;u</a:t>
                      </a:r>
                      <a:endParaRPr lang="en-IN" sz="1100" b="1" dirty="0">
                        <a:solidFill>
                          <a:srgbClr val="FF0000"/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&amp;</a:t>
                      </a:r>
                      <a:endParaRPr lang="en-IN" sz="1100" b="1">
                        <a:solidFill>
                          <a:srgbClr val="FF0000"/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50&amp;43-5 d-o’kZ rdA</a:t>
                      </a:r>
                      <a:endParaRPr lang="en-IN" sz="1100" b="1">
                        <a:solidFill>
                          <a:srgbClr val="FF0000"/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</a:tr>
              <a:tr h="23906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err="1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flY;wfj;u</a:t>
                      </a:r>
                      <a:r>
                        <a:rPr lang="en-IN" sz="1600" b="1" dirty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endParaRPr lang="en-IN" sz="1100" b="1" dirty="0">
                        <a:solidFill>
                          <a:srgbClr val="FF0000"/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&amp;</a:t>
                      </a:r>
                      <a:endParaRPr lang="en-IN" sz="1100" b="1">
                        <a:solidFill>
                          <a:srgbClr val="FF0000"/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43-5&amp;39-5 d-o’kZ rd</a:t>
                      </a:r>
                      <a:endParaRPr lang="en-IN" sz="1100" b="1">
                        <a:solidFill>
                          <a:srgbClr val="FF0000"/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</a:tr>
              <a:tr h="23906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err="1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Msoksfu;u</a:t>
                      </a:r>
                      <a:endParaRPr lang="en-IN" sz="1100" b="1" dirty="0">
                        <a:solidFill>
                          <a:srgbClr val="FF0000"/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&amp;</a:t>
                      </a:r>
                      <a:endParaRPr lang="en-IN" sz="1100" b="1" dirty="0">
                        <a:solidFill>
                          <a:srgbClr val="FF0000"/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39-5&amp;34-5 d-o’kZ rdA</a:t>
                      </a:r>
                      <a:endParaRPr lang="en-IN" sz="1100" b="1">
                        <a:solidFill>
                          <a:srgbClr val="FF0000"/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</a:tr>
              <a:tr h="32815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dkcZfuQsjl</a:t>
                      </a:r>
                      <a:endParaRPr lang="en-IN" sz="1100" b="1">
                        <a:solidFill>
                          <a:srgbClr val="FF0000"/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&amp;</a:t>
                      </a:r>
                      <a:endParaRPr lang="en-IN" sz="1100" b="1" dirty="0">
                        <a:solidFill>
                          <a:srgbClr val="FF0000"/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34-5&amp;28 d-</a:t>
                      </a:r>
                      <a:r>
                        <a:rPr lang="en-IN" sz="1600" b="1" dirty="0" err="1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o’kZ</a:t>
                      </a:r>
                      <a:r>
                        <a:rPr lang="en-IN" sz="1600" b="1" dirty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600" b="1" dirty="0" err="1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rdA</a:t>
                      </a:r>
                      <a:endParaRPr lang="en-IN" sz="1100" b="1" dirty="0">
                        <a:solidFill>
                          <a:srgbClr val="FF0000"/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</a:tr>
              <a:tr h="23906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ifeZ;u </a:t>
                      </a:r>
                      <a:endParaRPr lang="en-IN" sz="1100" b="1">
                        <a:solidFill>
                          <a:srgbClr val="FF0000"/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&amp;</a:t>
                      </a:r>
                      <a:endParaRPr lang="en-IN" sz="1100" b="1" dirty="0">
                        <a:solidFill>
                          <a:srgbClr val="FF0000"/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28&amp;22-5 d-</a:t>
                      </a:r>
                      <a:r>
                        <a:rPr lang="en-IN" sz="1600" b="1" dirty="0" err="1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o’kZ</a:t>
                      </a:r>
                      <a:r>
                        <a:rPr lang="en-IN" sz="1600" b="1" dirty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600" b="1" dirty="0" err="1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rdA</a:t>
                      </a:r>
                      <a:endParaRPr lang="en-IN" sz="1100" b="1" dirty="0">
                        <a:solidFill>
                          <a:srgbClr val="FF0000"/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</a:tr>
              <a:tr h="23906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err="1">
                          <a:effectLst/>
                          <a:latin typeface="Kruti Dev 010" pitchFamily="2" charset="0"/>
                        </a:rPr>
                        <a:t>eSlkstksbd</a:t>
                      </a:r>
                      <a:endParaRPr lang="en-IN" sz="1100" b="1" dirty="0"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effectLst/>
                          <a:latin typeface="Kruti Dev 010" pitchFamily="2" charset="0"/>
                        </a:rPr>
                        <a:t>fVª;kfld</a:t>
                      </a:r>
                      <a:endParaRPr lang="en-IN" sz="1100" b="1"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  <a:latin typeface="Kruti Dev 010" pitchFamily="2" charset="0"/>
                        </a:rPr>
                        <a:t>&amp;</a:t>
                      </a:r>
                      <a:endParaRPr lang="en-IN" sz="1100" b="1" dirty="0"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  <a:latin typeface="Kruti Dev 010" pitchFamily="2" charset="0"/>
                        </a:rPr>
                        <a:t>22-5&amp;19-5 d-</a:t>
                      </a:r>
                      <a:r>
                        <a:rPr lang="en-IN" sz="1600" b="1" dirty="0" err="1">
                          <a:effectLst/>
                          <a:latin typeface="Kruti Dev 010" pitchFamily="2" charset="0"/>
                        </a:rPr>
                        <a:t>o’kZ</a:t>
                      </a:r>
                      <a:r>
                        <a:rPr lang="en-IN" sz="1600" b="1" dirty="0"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600" b="1" dirty="0" err="1">
                          <a:effectLst/>
                          <a:latin typeface="Kruti Dev 010" pitchFamily="2" charset="0"/>
                        </a:rPr>
                        <a:t>rdA</a:t>
                      </a:r>
                      <a:endParaRPr lang="en-IN" sz="1100" b="1" dirty="0"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</a:tr>
              <a:tr h="23906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err="1">
                          <a:effectLst/>
                          <a:latin typeface="Kruti Dev 010" pitchFamily="2" charset="0"/>
                        </a:rPr>
                        <a:t>tqjkfld</a:t>
                      </a:r>
                      <a:r>
                        <a:rPr lang="en-IN" sz="1600" b="1" dirty="0">
                          <a:effectLst/>
                          <a:latin typeface="Kruti Dev 010" pitchFamily="2" charset="0"/>
                        </a:rPr>
                        <a:t> </a:t>
                      </a:r>
                      <a:endParaRPr lang="en-IN" sz="1100" b="1" dirty="0"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  <a:latin typeface="Kruti Dev 010" pitchFamily="2" charset="0"/>
                        </a:rPr>
                        <a:t>&amp;</a:t>
                      </a:r>
                      <a:endParaRPr lang="en-IN" sz="1100" b="1" dirty="0"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effectLst/>
                          <a:latin typeface="Kruti Dev 010" pitchFamily="2" charset="0"/>
                        </a:rPr>
                        <a:t>19-5&amp;13-5 d-o’kZ rdA</a:t>
                      </a:r>
                      <a:endParaRPr lang="en-IN" sz="1100" b="1"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</a:tr>
              <a:tr h="23906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err="1">
                          <a:effectLst/>
                          <a:latin typeface="Kruti Dev 010" pitchFamily="2" charset="0"/>
                        </a:rPr>
                        <a:t>dzhVs”kl</a:t>
                      </a:r>
                      <a:endParaRPr lang="en-IN" sz="1100" b="1" dirty="0"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  <a:latin typeface="Kruti Dev 010" pitchFamily="2" charset="0"/>
                        </a:rPr>
                        <a:t>&amp;</a:t>
                      </a:r>
                      <a:endParaRPr lang="en-IN" sz="1100" b="1" dirty="0"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  <a:latin typeface="Kruti Dev 010" pitchFamily="2" charset="0"/>
                        </a:rPr>
                        <a:t>13-5&amp;6-5 d-</a:t>
                      </a:r>
                      <a:r>
                        <a:rPr lang="en-IN" sz="1600" b="1" dirty="0" err="1">
                          <a:effectLst/>
                          <a:latin typeface="Kruti Dev 010" pitchFamily="2" charset="0"/>
                        </a:rPr>
                        <a:t>o’kZ</a:t>
                      </a:r>
                      <a:r>
                        <a:rPr lang="en-IN" sz="1600" b="1" dirty="0"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600" b="1" dirty="0" err="1">
                          <a:effectLst/>
                          <a:latin typeface="Kruti Dev 010" pitchFamily="2" charset="0"/>
                        </a:rPr>
                        <a:t>rdA</a:t>
                      </a:r>
                      <a:endParaRPr lang="en-IN" sz="1100" b="1" dirty="0"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</a:tr>
              <a:tr h="23906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effectLst/>
                          <a:latin typeface="Kruti Dev 010" pitchFamily="2" charset="0"/>
                        </a:rPr>
                        <a:t>dSukstksbd</a:t>
                      </a:r>
                      <a:endParaRPr lang="en-IN" sz="1100" b="1"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err="1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V”kZjh&amp;isyhtu</a:t>
                      </a:r>
                      <a:endParaRPr lang="en-IN" sz="1100" b="1" dirty="0">
                        <a:solidFill>
                          <a:srgbClr val="002060"/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err="1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isfyvkslhu</a:t>
                      </a:r>
                      <a:endParaRPr lang="en-IN" sz="1100" b="1" dirty="0">
                        <a:solidFill>
                          <a:srgbClr val="002060"/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6-5&amp;5-5d-o’kZ </a:t>
                      </a:r>
                      <a:r>
                        <a:rPr lang="en-IN" sz="1600" b="1" dirty="0" err="1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rdA</a:t>
                      </a:r>
                      <a:endParaRPr lang="en-IN" sz="1100" b="1" dirty="0">
                        <a:solidFill>
                          <a:srgbClr val="002060"/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</a:tr>
              <a:tr h="23906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  <a:latin typeface="Kruti Dev 010" pitchFamily="2" charset="0"/>
                        </a:rPr>
                        <a:t> </a:t>
                      </a:r>
                      <a:endParaRPr lang="en-IN" sz="1100" b="1" dirty="0"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err="1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bvkslhu</a:t>
                      </a:r>
                      <a:r>
                        <a:rPr lang="en-IN" sz="1600" b="1" dirty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endParaRPr lang="en-IN" sz="1100" b="1" dirty="0">
                        <a:solidFill>
                          <a:srgbClr val="002060"/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5-5&amp;3-8 d-</a:t>
                      </a:r>
                      <a:r>
                        <a:rPr lang="en-IN" sz="1600" b="1" dirty="0" err="1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o’kZ</a:t>
                      </a:r>
                      <a:r>
                        <a:rPr lang="en-IN" sz="1600" b="1" dirty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600" b="1" dirty="0" err="1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rdA</a:t>
                      </a:r>
                      <a:endParaRPr lang="en-IN" sz="1100" b="1" dirty="0">
                        <a:solidFill>
                          <a:srgbClr val="002060"/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</a:tr>
              <a:tr h="23906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err="1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vksfyxkslhu</a:t>
                      </a:r>
                      <a:r>
                        <a:rPr lang="en-IN" sz="1600" b="1" dirty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endParaRPr lang="en-IN" sz="1100" b="1" dirty="0">
                        <a:solidFill>
                          <a:srgbClr val="002060"/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3-8&amp;2-5 d-</a:t>
                      </a:r>
                      <a:r>
                        <a:rPr lang="en-IN" sz="1600" b="1" dirty="0" err="1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o’kZ</a:t>
                      </a:r>
                      <a:r>
                        <a:rPr lang="en-IN" sz="1600" b="1" dirty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600" b="1" dirty="0" err="1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rdA</a:t>
                      </a:r>
                      <a:endParaRPr lang="en-IN" sz="1100" b="1" dirty="0">
                        <a:solidFill>
                          <a:srgbClr val="002060"/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</a:tr>
              <a:tr h="23906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effectLst/>
                          <a:latin typeface="Kruti Dev 010" pitchFamily="2" charset="0"/>
                        </a:rPr>
                        <a:t>V”kZjh&amp;fuvksthu</a:t>
                      </a:r>
                      <a:endParaRPr lang="en-IN" sz="1100" b="1"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effectLst/>
                          <a:latin typeface="Kruti Dev 010" pitchFamily="2" charset="0"/>
                        </a:rPr>
                        <a:t>ek;kslhu </a:t>
                      </a:r>
                      <a:endParaRPr lang="en-IN" sz="1100" b="1"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  <a:latin typeface="Kruti Dev 010" pitchFamily="2" charset="0"/>
                        </a:rPr>
                        <a:t>2-5 &amp;70 </a:t>
                      </a:r>
                      <a:r>
                        <a:rPr lang="en-IN" sz="1600" b="1" dirty="0" err="1">
                          <a:effectLst/>
                          <a:latin typeface="Kruti Dev 010" pitchFamily="2" charset="0"/>
                        </a:rPr>
                        <a:t>yk</a:t>
                      </a:r>
                      <a:r>
                        <a:rPr lang="en-IN" sz="1600" b="1" dirty="0">
                          <a:effectLst/>
                          <a:latin typeface="Kruti Dev 010" pitchFamily="2" charset="0"/>
                        </a:rPr>
                        <a:t>[k </a:t>
                      </a:r>
                      <a:r>
                        <a:rPr lang="en-IN" sz="1600" b="1" dirty="0" err="1">
                          <a:effectLst/>
                          <a:latin typeface="Kruti Dev 010" pitchFamily="2" charset="0"/>
                        </a:rPr>
                        <a:t>o’kZ</a:t>
                      </a:r>
                      <a:r>
                        <a:rPr lang="en-IN" sz="1600" b="1" dirty="0"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600" b="1" dirty="0" err="1">
                          <a:effectLst/>
                          <a:latin typeface="Kruti Dev 010" pitchFamily="2" charset="0"/>
                        </a:rPr>
                        <a:t>rdA</a:t>
                      </a:r>
                      <a:endParaRPr lang="en-IN" sz="1100" b="1" dirty="0"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</a:tr>
              <a:tr h="3045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effectLst/>
                          <a:latin typeface="Kruti Dev 010" pitchFamily="2" charset="0"/>
                        </a:rPr>
                        <a:t>Iyhvkslhu</a:t>
                      </a:r>
                      <a:endParaRPr lang="en-IN" sz="1100" b="1"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  <a:latin typeface="Kruti Dev 010" pitchFamily="2" charset="0"/>
                        </a:rPr>
                        <a:t>70 </a:t>
                      </a:r>
                      <a:r>
                        <a:rPr lang="en-IN" sz="1600" b="1" dirty="0" err="1">
                          <a:effectLst/>
                          <a:latin typeface="Kruti Dev 010" pitchFamily="2" charset="0"/>
                        </a:rPr>
                        <a:t>yk</a:t>
                      </a:r>
                      <a:r>
                        <a:rPr lang="en-IN" sz="1600" b="1" dirty="0">
                          <a:effectLst/>
                          <a:latin typeface="Kruti Dev 010" pitchFamily="2" charset="0"/>
                        </a:rPr>
                        <a:t>[k </a:t>
                      </a:r>
                      <a:r>
                        <a:rPr lang="en-IN" sz="1600" b="1" dirty="0" err="1">
                          <a:effectLst/>
                          <a:latin typeface="Kruti Dev 010" pitchFamily="2" charset="0"/>
                        </a:rPr>
                        <a:t>ls</a:t>
                      </a:r>
                      <a:r>
                        <a:rPr lang="en-IN" sz="1600" b="1" dirty="0">
                          <a:effectLst/>
                          <a:latin typeface="Kruti Dev 010" pitchFamily="2" charset="0"/>
                        </a:rPr>
                        <a:t> 10 </a:t>
                      </a:r>
                      <a:r>
                        <a:rPr lang="en-IN" sz="1600" b="1" dirty="0" err="1">
                          <a:effectLst/>
                          <a:latin typeface="Kruti Dev 010" pitchFamily="2" charset="0"/>
                        </a:rPr>
                        <a:t>yk</a:t>
                      </a:r>
                      <a:r>
                        <a:rPr lang="en-IN" sz="1600" b="1" dirty="0">
                          <a:effectLst/>
                          <a:latin typeface="Kruti Dev 010" pitchFamily="2" charset="0"/>
                        </a:rPr>
                        <a:t>[k </a:t>
                      </a:r>
                      <a:r>
                        <a:rPr lang="en-IN" sz="1600" b="1" dirty="0" err="1">
                          <a:effectLst/>
                          <a:latin typeface="Kruti Dev 010" pitchFamily="2" charset="0"/>
                        </a:rPr>
                        <a:t>o’kZ</a:t>
                      </a:r>
                      <a:r>
                        <a:rPr lang="en-IN" sz="1600" b="1" dirty="0"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600" b="1" dirty="0" err="1">
                          <a:effectLst/>
                          <a:latin typeface="Kruti Dev 010" pitchFamily="2" charset="0"/>
                        </a:rPr>
                        <a:t>rdA</a:t>
                      </a:r>
                      <a:endParaRPr lang="en-IN" sz="1100" b="1" dirty="0"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</a:tr>
              <a:tr h="28803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effectLst/>
                          <a:latin typeface="Kruti Dev 010" pitchFamily="2" charset="0"/>
                        </a:rPr>
                        <a:t>fIyLVkslhu</a:t>
                      </a:r>
                      <a:endParaRPr lang="en-IN" sz="1100" b="1"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  <a:latin typeface="Kruti Dev 010" pitchFamily="2" charset="0"/>
                        </a:rPr>
                        <a:t>10 </a:t>
                      </a:r>
                      <a:r>
                        <a:rPr lang="en-IN" sz="1600" b="1" dirty="0" err="1">
                          <a:effectLst/>
                          <a:latin typeface="Kruti Dev 010" pitchFamily="2" charset="0"/>
                        </a:rPr>
                        <a:t>yk</a:t>
                      </a:r>
                      <a:r>
                        <a:rPr lang="en-IN" sz="1600" b="1" dirty="0">
                          <a:effectLst/>
                          <a:latin typeface="Kruti Dev 010" pitchFamily="2" charset="0"/>
                        </a:rPr>
                        <a:t>[k </a:t>
                      </a:r>
                      <a:r>
                        <a:rPr lang="en-IN" sz="1600" b="1" dirty="0" err="1">
                          <a:effectLst/>
                          <a:latin typeface="Kruti Dev 010" pitchFamily="2" charset="0"/>
                        </a:rPr>
                        <a:t>o’kZ</a:t>
                      </a:r>
                      <a:r>
                        <a:rPr lang="en-IN" sz="1600" b="1" dirty="0"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600" b="1" dirty="0" err="1">
                          <a:effectLst/>
                          <a:latin typeface="Kruti Dev 010" pitchFamily="2" charset="0"/>
                        </a:rPr>
                        <a:t>ls</a:t>
                      </a:r>
                      <a:r>
                        <a:rPr lang="en-IN" sz="1600" b="1" dirty="0">
                          <a:effectLst/>
                          <a:latin typeface="Kruti Dev 010" pitchFamily="2" charset="0"/>
                        </a:rPr>
                        <a:t> 10000 </a:t>
                      </a:r>
                      <a:r>
                        <a:rPr lang="en-IN" sz="1600" b="1" dirty="0" err="1">
                          <a:effectLst/>
                          <a:latin typeface="Kruti Dev 010" pitchFamily="2" charset="0"/>
                        </a:rPr>
                        <a:t>o’kZ</a:t>
                      </a:r>
                      <a:r>
                        <a:rPr lang="en-IN" sz="1600" b="1" dirty="0"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600" b="1" dirty="0" err="1">
                          <a:effectLst/>
                          <a:latin typeface="Kruti Dev 010" pitchFamily="2" charset="0"/>
                        </a:rPr>
                        <a:t>iwoZ</a:t>
                      </a:r>
                      <a:r>
                        <a:rPr lang="en-IN" sz="1600" b="1" dirty="0"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600" b="1" dirty="0" err="1">
                          <a:effectLst/>
                          <a:latin typeface="Kruti Dev 010" pitchFamily="2" charset="0"/>
                        </a:rPr>
                        <a:t>rdA</a:t>
                      </a:r>
                      <a:endParaRPr lang="en-IN" sz="1100" b="1" dirty="0"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</a:tr>
              <a:tr h="47813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 err="1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</a:rPr>
                        <a:t>gksykslhu</a:t>
                      </a:r>
                      <a:endParaRPr lang="en-IN" sz="1400" b="1" dirty="0">
                        <a:solidFill>
                          <a:srgbClr val="C00000"/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</a:rPr>
                        <a:t>10000 </a:t>
                      </a:r>
                      <a:r>
                        <a:rPr lang="en-IN" sz="2000" b="1" dirty="0" err="1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</a:rPr>
                        <a:t>o’kZ</a:t>
                      </a:r>
                      <a:r>
                        <a:rPr lang="en-IN" sz="2000" b="1" dirty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2000" b="1" dirty="0" err="1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</a:rPr>
                        <a:t>iwoZ</a:t>
                      </a:r>
                      <a:r>
                        <a:rPr lang="en-IN" sz="2000" b="1" dirty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2000" b="1" dirty="0" err="1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</a:rPr>
                        <a:t>vkjaHk</a:t>
                      </a:r>
                      <a:r>
                        <a:rPr lang="en-IN" sz="2000" b="1" dirty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2000" b="1" dirty="0" err="1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</a:rPr>
                        <a:t>gqvkA</a:t>
                      </a:r>
                      <a:r>
                        <a:rPr lang="en-IN" sz="2000" b="1" dirty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2000" b="1" dirty="0" err="1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</a:rPr>
                        <a:t>vHkh</a:t>
                      </a:r>
                      <a:r>
                        <a:rPr lang="en-IN" sz="2000" b="1" dirty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2000" b="1" dirty="0" err="1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</a:rPr>
                        <a:t>tkjh</a:t>
                      </a:r>
                      <a:r>
                        <a:rPr lang="en-IN" sz="2000" b="1" dirty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2000" b="1" dirty="0" err="1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</a:rPr>
                        <a:t>gSA</a:t>
                      </a:r>
                      <a:endParaRPr lang="en-IN" sz="1400" b="1" dirty="0">
                        <a:solidFill>
                          <a:srgbClr val="C00000"/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0020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2944"/>
            <a:ext cx="9143999" cy="643632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IN" sz="3200" b="1" dirty="0" err="1" smtClean="0">
                <a:solidFill>
                  <a:srgbClr val="C00000"/>
                </a:solidFill>
                <a:latin typeface="Kruti Dev 010" pitchFamily="2" charset="0"/>
              </a:rPr>
              <a:t>i`Foh</a:t>
            </a:r>
            <a:r>
              <a:rPr lang="en-IN" sz="3200" b="1" dirty="0" smtClean="0">
                <a:solidFill>
                  <a:srgbClr val="C00000"/>
                </a:solidFill>
                <a:latin typeface="Kruti Dev 010" pitchFamily="2" charset="0"/>
              </a:rPr>
              <a:t> </a:t>
            </a:r>
            <a:r>
              <a:rPr lang="en-IN" sz="3200" b="1" dirty="0" err="1" smtClean="0">
                <a:solidFill>
                  <a:srgbClr val="C00000"/>
                </a:solidFill>
                <a:latin typeface="Kruti Dev 010" pitchFamily="2" charset="0"/>
              </a:rPr>
              <a:t>dk</a:t>
            </a:r>
            <a:r>
              <a:rPr lang="en-IN" sz="3200" b="1" dirty="0" smtClean="0">
                <a:solidFill>
                  <a:srgbClr val="C00000"/>
                </a:solidFill>
                <a:latin typeface="Kruti Dev 010" pitchFamily="2" charset="0"/>
              </a:rPr>
              <a:t> </a:t>
            </a:r>
            <a:r>
              <a:rPr lang="en-IN" sz="3200" b="1" dirty="0" err="1" smtClean="0">
                <a:solidFill>
                  <a:srgbClr val="C00000"/>
                </a:solidFill>
                <a:latin typeface="Kruti Dev 010" pitchFamily="2" charset="0"/>
              </a:rPr>
              <a:t>bfrgkl</a:t>
            </a:r>
            <a:r>
              <a:rPr lang="en-IN" sz="3200" b="1" dirty="0" smtClean="0">
                <a:solidFill>
                  <a:srgbClr val="C00000"/>
                </a:solidFill>
                <a:latin typeface="Kruti Dev 010" pitchFamily="2" charset="0"/>
              </a:rPr>
              <a:t> ¼Hkw&amp;oSKkfud le; ekiuh½ </a:t>
            </a:r>
            <a:r>
              <a:rPr lang="en-IN" sz="3200" b="1" dirty="0" err="1" smtClean="0">
                <a:solidFill>
                  <a:srgbClr val="C00000"/>
                </a:solidFill>
                <a:latin typeface="Kruti Dev 010" pitchFamily="2" charset="0"/>
              </a:rPr>
              <a:t>thoksa</a:t>
            </a:r>
            <a:r>
              <a:rPr lang="en-IN" sz="3200" b="1" dirty="0" smtClean="0">
                <a:solidFill>
                  <a:srgbClr val="C00000"/>
                </a:solidFill>
                <a:latin typeface="Kruti Dev 010" pitchFamily="2" charset="0"/>
              </a:rPr>
              <a:t> </a:t>
            </a:r>
            <a:r>
              <a:rPr lang="en-IN" sz="3200" b="1" dirty="0" err="1" smtClean="0">
                <a:solidFill>
                  <a:srgbClr val="C00000"/>
                </a:solidFill>
                <a:latin typeface="Kruti Dev 010" pitchFamily="2" charset="0"/>
              </a:rPr>
              <a:t>dk</a:t>
            </a:r>
            <a:r>
              <a:rPr lang="en-IN" sz="3200" b="1" dirty="0" smtClean="0">
                <a:solidFill>
                  <a:srgbClr val="C00000"/>
                </a:solidFill>
                <a:latin typeface="Kruti Dev 010" pitchFamily="2" charset="0"/>
              </a:rPr>
              <a:t> </a:t>
            </a:r>
            <a:r>
              <a:rPr lang="en-IN" sz="3200" b="1" dirty="0" err="1" smtClean="0">
                <a:solidFill>
                  <a:srgbClr val="C00000"/>
                </a:solidFill>
                <a:latin typeface="Kruti Dev 010" pitchFamily="2" charset="0"/>
              </a:rPr>
              <a:t>fodkl</a:t>
            </a:r>
            <a:endParaRPr lang="en-IN" sz="3200" b="1" dirty="0">
              <a:solidFill>
                <a:srgbClr val="C00000"/>
              </a:solidFill>
              <a:latin typeface="Kruti Dev 010" pitchFamily="2" charset="0"/>
            </a:endParaRPr>
          </a:p>
        </p:txBody>
      </p:sp>
      <p:pic>
        <p:nvPicPr>
          <p:cNvPr id="1026" name="Picture 2" descr="H:\POPULATION\MAPS\geo time sca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0688"/>
            <a:ext cx="9144000" cy="6237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4036487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66"/>
            <a:ext cx="9144000" cy="63408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IN" b="1" dirty="0" err="1" smtClean="0">
                <a:latin typeface="Kruti Dev 010" pitchFamily="2" charset="0"/>
              </a:rPr>
              <a:t>i`Foh</a:t>
            </a:r>
            <a:r>
              <a:rPr lang="en-IN" b="1" dirty="0" smtClean="0">
                <a:latin typeface="Kruti Dev 010" pitchFamily="2" charset="0"/>
              </a:rPr>
              <a:t> </a:t>
            </a:r>
            <a:r>
              <a:rPr lang="en-IN" b="1" dirty="0" err="1" smtClean="0">
                <a:latin typeface="Kruti Dev 010" pitchFamily="2" charset="0"/>
              </a:rPr>
              <a:t>dk</a:t>
            </a:r>
            <a:r>
              <a:rPr lang="en-IN" b="1" dirty="0" smtClean="0">
                <a:latin typeface="Kruti Dev 010" pitchFamily="2" charset="0"/>
              </a:rPr>
              <a:t> </a:t>
            </a:r>
            <a:r>
              <a:rPr lang="en-IN" b="1" dirty="0" err="1" smtClean="0">
                <a:latin typeface="Kruti Dev 010" pitchFamily="2" charset="0"/>
              </a:rPr>
              <a:t>bfrgkl</a:t>
            </a:r>
            <a:r>
              <a:rPr lang="en-IN" b="1" dirty="0" smtClean="0">
                <a:latin typeface="Kruti Dev 010" pitchFamily="2" charset="0"/>
              </a:rPr>
              <a:t> ,</a:t>
            </a:r>
            <a:r>
              <a:rPr lang="en-IN" b="1" dirty="0" err="1" smtClean="0">
                <a:latin typeface="Kruti Dev 010" pitchFamily="2" charset="0"/>
              </a:rPr>
              <a:t>oa</a:t>
            </a:r>
            <a:r>
              <a:rPr lang="en-IN" b="1" dirty="0" smtClean="0">
                <a:latin typeface="Kruti Dev 010" pitchFamily="2" charset="0"/>
              </a:rPr>
              <a:t> </a:t>
            </a:r>
            <a:r>
              <a:rPr lang="en-IN" b="1" dirty="0" err="1" smtClean="0">
                <a:latin typeface="Kruti Dev 010" pitchFamily="2" charset="0"/>
              </a:rPr>
              <a:t>izeq</a:t>
            </a:r>
            <a:r>
              <a:rPr lang="en-IN" b="1" dirty="0" smtClean="0">
                <a:latin typeface="Kruti Dev 010" pitchFamily="2" charset="0"/>
              </a:rPr>
              <a:t>[k ?</a:t>
            </a:r>
            <a:r>
              <a:rPr lang="en-IN" b="1" dirty="0" err="1" smtClean="0">
                <a:latin typeface="Kruti Dev 010" pitchFamily="2" charset="0"/>
              </a:rPr>
              <a:t>kVuk,a</a:t>
            </a:r>
            <a:r>
              <a:rPr lang="en-IN" b="1" dirty="0" smtClean="0">
                <a:latin typeface="Kruti Dev 010" pitchFamily="2" charset="0"/>
              </a:rPr>
              <a:t> </a:t>
            </a:r>
            <a:endParaRPr lang="en-IN" dirty="0">
              <a:latin typeface="Kruti Dev 010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91148463"/>
              </p:ext>
            </p:extLst>
          </p:nvPr>
        </p:nvGraphicFramePr>
        <p:xfrm>
          <a:off x="1" y="620688"/>
          <a:ext cx="9144000" cy="6379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4502"/>
                <a:gridCol w="770630"/>
                <a:gridCol w="880719"/>
                <a:gridCol w="528273"/>
                <a:gridCol w="1190973"/>
                <a:gridCol w="5198903"/>
              </a:tblGrid>
              <a:tr h="4781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Kruti Dev 010" pitchFamily="2" charset="0"/>
                        </a:rPr>
                        <a:t>egkdYi</a:t>
                      </a:r>
                      <a:endParaRPr lang="en-IN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Kruti Dev 010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Eon</a:t>
                      </a:r>
                      <a:endParaRPr lang="en-IN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 err="1">
                          <a:effectLst/>
                          <a:latin typeface="Kruti Dev 010" pitchFamily="2" charset="0"/>
                        </a:rPr>
                        <a:t>dYi</a:t>
                      </a:r>
                      <a:endParaRPr lang="en-IN" sz="1000" dirty="0">
                        <a:effectLst/>
                        <a:latin typeface="Kruti Dev 010" pitchFamily="2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Era</a:t>
                      </a: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</a:rPr>
                        <a:t>;</a:t>
                      </a:r>
                      <a:r>
                        <a:rPr lang="en-IN" sz="1200" dirty="0" err="1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</a:rPr>
                        <a:t>qx</a:t>
                      </a:r>
                      <a:endParaRPr lang="en-IN" sz="1000" dirty="0">
                        <a:solidFill>
                          <a:srgbClr val="C00000"/>
                        </a:solidFill>
                        <a:effectLst/>
                        <a:latin typeface="Kruti Dev 010" pitchFamily="2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Period</a:t>
                      </a:r>
                    </a:p>
                  </a:txBody>
                  <a:tcPr marL="44276" marR="44276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  <a:latin typeface="Kruti Dev 010" pitchFamily="2" charset="0"/>
                        </a:rPr>
                        <a:t>;</a:t>
                      </a:r>
                      <a:r>
                        <a:rPr lang="en-IN" sz="1200" dirty="0" err="1">
                          <a:effectLst/>
                          <a:latin typeface="Kruti Dev 010" pitchFamily="2" charset="0"/>
                        </a:rPr>
                        <a:t>qxkarj</a:t>
                      </a:r>
                      <a:endParaRPr lang="en-IN" sz="1000" dirty="0">
                        <a:effectLst/>
                        <a:latin typeface="Kruti Dev 010" pitchFamily="2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Epoch</a:t>
                      </a: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 err="1">
                          <a:effectLst/>
                          <a:latin typeface="Kruti Dev 010" pitchFamily="2" charset="0"/>
                        </a:rPr>
                        <a:t>o’kZ</a:t>
                      </a:r>
                      <a:r>
                        <a:rPr lang="en-IN" sz="1200" dirty="0"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200" dirty="0" err="1">
                          <a:effectLst/>
                          <a:latin typeface="Kruti Dev 010" pitchFamily="2" charset="0"/>
                        </a:rPr>
                        <a:t>djksM</a:t>
                      </a:r>
                      <a:r>
                        <a:rPr lang="en-IN" sz="1200" dirty="0">
                          <a:effectLst/>
                          <a:latin typeface="Kruti Dev 010" pitchFamily="2" charset="0"/>
                        </a:rPr>
                        <a:t>+ </a:t>
                      </a:r>
                      <a:r>
                        <a:rPr lang="en-IN" sz="1200" dirty="0" err="1">
                          <a:effectLst/>
                          <a:latin typeface="Kruti Dev 010" pitchFamily="2" charset="0"/>
                        </a:rPr>
                        <a:t>esa</a:t>
                      </a:r>
                      <a:endParaRPr lang="en-IN" sz="1000" dirty="0"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 err="1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izeq</a:t>
                      </a:r>
                      <a:r>
                        <a:rPr lang="en-IN" sz="2800" dirty="0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[k ?</a:t>
                      </a:r>
                      <a:r>
                        <a:rPr lang="en-IN" sz="2800" dirty="0" err="1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kVuk,a</a:t>
                      </a:r>
                      <a:r>
                        <a:rPr lang="en-IN" sz="2800" dirty="0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endParaRPr lang="en-IN" sz="2800" dirty="0">
                        <a:solidFill>
                          <a:srgbClr val="C00000"/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334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 err="1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izksVsjks</a:t>
                      </a:r>
                      <a:endParaRPr lang="en-IN" sz="1200" b="1" dirty="0">
                        <a:solidFill>
                          <a:srgbClr val="FF0000"/>
                        </a:solidFill>
                        <a:effectLst/>
                        <a:latin typeface="Kruti Dev 010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 err="1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tksbd</a:t>
                      </a:r>
                      <a:endParaRPr lang="en-IN" sz="1600" b="1" dirty="0">
                        <a:solidFill>
                          <a:srgbClr val="FF0000"/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err="1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fiz&amp;dSafcz;u</a:t>
                      </a:r>
                      <a:endParaRPr lang="en-IN" sz="1100" b="1" dirty="0">
                        <a:solidFill>
                          <a:srgbClr val="002060"/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err="1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fiz&amp;dSafcz;u</a:t>
                      </a:r>
                      <a:endParaRPr lang="en-IN" sz="1100" b="1" dirty="0">
                        <a:solidFill>
                          <a:srgbClr val="002060"/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err="1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fiz&amp;dSafcz;u</a:t>
                      </a:r>
                      <a:endParaRPr lang="en-IN" sz="1100" b="1" dirty="0">
                        <a:solidFill>
                          <a:srgbClr val="002060"/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460&amp;60 d-</a:t>
                      </a:r>
                      <a:r>
                        <a:rPr lang="en-IN" sz="1600" b="1" dirty="0" err="1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o’kZ</a:t>
                      </a:r>
                      <a:r>
                        <a:rPr lang="en-IN" sz="1600" b="1" dirty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600" b="1" dirty="0" err="1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iwoZ</a:t>
                      </a:r>
                      <a:r>
                        <a:rPr lang="en-IN" sz="1600" b="1" dirty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600" b="1" dirty="0" err="1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rdA</a:t>
                      </a:r>
                      <a:endParaRPr lang="en-IN" sz="1100" b="1" dirty="0">
                        <a:solidFill>
                          <a:srgbClr val="002060"/>
                        </a:solidFill>
                        <a:effectLst/>
                        <a:latin typeface="Kruti Dev 010" pitchFamily="2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 </a:t>
                      </a:r>
                      <a:endParaRPr lang="en-IN" sz="1100" b="1" dirty="0">
                        <a:solidFill>
                          <a:srgbClr val="002060"/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tho</a:t>
                      </a:r>
                      <a:r>
                        <a:rPr lang="en-IN" sz="18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8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foghu</a:t>
                      </a:r>
                      <a:r>
                        <a:rPr lang="en-IN" sz="18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;</a:t>
                      </a:r>
                      <a:r>
                        <a:rPr lang="en-IN" sz="18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qx</a:t>
                      </a:r>
                      <a:r>
                        <a:rPr lang="en-IN" sz="18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A </a:t>
                      </a:r>
                      <a:r>
                        <a:rPr lang="en-IN" sz="18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rIr</a:t>
                      </a:r>
                      <a:r>
                        <a:rPr lang="en-IN" sz="18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,</a:t>
                      </a:r>
                      <a:r>
                        <a:rPr lang="en-IN" sz="18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oa</a:t>
                      </a:r>
                      <a:r>
                        <a:rPr lang="en-IN" sz="18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8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rjy</a:t>
                      </a:r>
                      <a:r>
                        <a:rPr lang="en-IN" sz="18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8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i`FohA</a:t>
                      </a:r>
                      <a:r>
                        <a:rPr lang="en-IN" sz="18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8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bls</a:t>
                      </a:r>
                      <a:r>
                        <a:rPr lang="en-IN" sz="18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8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vk</a:t>
                      </a:r>
                      <a:r>
                        <a:rPr lang="en-IN" sz="18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| </a:t>
                      </a:r>
                      <a:r>
                        <a:rPr lang="en-IN" sz="18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egkdYi</a:t>
                      </a:r>
                      <a:r>
                        <a:rPr lang="en-IN" sz="18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8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Hkh</a:t>
                      </a:r>
                      <a:r>
                        <a:rPr lang="en-IN" sz="18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8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dgrs</a:t>
                      </a:r>
                      <a:r>
                        <a:rPr lang="en-IN" sz="18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8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gSaA</a:t>
                      </a:r>
                      <a:r>
                        <a:rPr lang="en-IN" sz="18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;g </a:t>
                      </a:r>
                      <a:r>
                        <a:rPr lang="en-IN" sz="18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lcls</a:t>
                      </a:r>
                      <a:r>
                        <a:rPr lang="en-IN" sz="18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yack </a:t>
                      </a:r>
                      <a:r>
                        <a:rPr lang="en-IN" sz="18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egkdYi</a:t>
                      </a:r>
                      <a:r>
                        <a:rPr lang="en-IN" sz="18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8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gSA</a:t>
                      </a:r>
                      <a:endParaRPr lang="en-IN" sz="1800" b="1" dirty="0">
                        <a:solidFill>
                          <a:srgbClr val="002060"/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39067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  <a:latin typeface="Kruti Dev 010" pitchFamily="2" charset="0"/>
                        </a:rPr>
                        <a:t> </a:t>
                      </a:r>
                      <a:endParaRPr lang="en-IN" sz="1100" b="1" dirty="0">
                        <a:effectLst/>
                        <a:latin typeface="Kruti Dev 010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  <a:latin typeface="Kruti Dev 010" pitchFamily="2" charset="0"/>
                        </a:rPr>
                        <a:t> </a:t>
                      </a:r>
                      <a:endParaRPr lang="en-IN" sz="1100" b="1" dirty="0">
                        <a:effectLst/>
                        <a:latin typeface="Kruti Dev 010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  <a:latin typeface="Kruti Dev 010" pitchFamily="2" charset="0"/>
                        </a:rPr>
                        <a:t> </a:t>
                      </a:r>
                      <a:endParaRPr lang="en-IN" sz="1100" b="1" dirty="0">
                        <a:effectLst/>
                        <a:latin typeface="Kruti Dev 010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  <a:latin typeface="Kruti Dev 010" pitchFamily="2" charset="0"/>
                        </a:rPr>
                        <a:t> </a:t>
                      </a:r>
                      <a:endParaRPr lang="en-IN" sz="1100" b="1" dirty="0">
                        <a:effectLst/>
                        <a:latin typeface="Kruti Dev 010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  <a:latin typeface="Kruti Dev 010" pitchFamily="2" charset="0"/>
                        </a:rPr>
                        <a:t> </a:t>
                      </a:r>
                      <a:endParaRPr lang="en-IN" sz="1100" b="1" dirty="0">
                        <a:effectLst/>
                        <a:latin typeface="Kruti Dev 010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  <a:latin typeface="Kruti Dev 010" pitchFamily="2" charset="0"/>
                        </a:rPr>
                        <a:t> </a:t>
                      </a:r>
                      <a:endParaRPr lang="en-IN" sz="1100" b="1" dirty="0">
                        <a:effectLst/>
                        <a:latin typeface="Kruti Dev 010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  <a:latin typeface="Kruti Dev 010" pitchFamily="2" charset="0"/>
                        </a:rPr>
                        <a:t> </a:t>
                      </a:r>
                      <a:endParaRPr lang="en-IN" sz="1100" b="1" dirty="0">
                        <a:effectLst/>
                        <a:latin typeface="Kruti Dev 010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 err="1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Qsusjks</a:t>
                      </a:r>
                      <a:r>
                        <a:rPr lang="en-IN" sz="1800" b="1" dirty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800" b="1" dirty="0" err="1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tksbd</a:t>
                      </a:r>
                      <a:endParaRPr lang="en-IN" sz="1200" b="1" dirty="0">
                        <a:solidFill>
                          <a:srgbClr val="FF0000"/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err="1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iSfy;kstksbd</a:t>
                      </a:r>
                      <a:endParaRPr lang="en-IN" sz="1100" b="1" dirty="0">
                        <a:solidFill>
                          <a:srgbClr val="FF0000"/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err="1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dSafcz;u</a:t>
                      </a:r>
                      <a:r>
                        <a:rPr lang="en-IN" sz="1600" b="1" dirty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endParaRPr lang="en-IN" sz="1100" b="1" dirty="0">
                        <a:solidFill>
                          <a:srgbClr val="FF0000"/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&amp;</a:t>
                      </a:r>
                      <a:endParaRPr lang="en-IN" sz="1100" b="1" dirty="0">
                        <a:solidFill>
                          <a:srgbClr val="FF0000"/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60&amp;50 d-</a:t>
                      </a:r>
                      <a:r>
                        <a:rPr lang="en-IN" sz="1600" b="1" dirty="0" err="1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o’kZ</a:t>
                      </a:r>
                      <a:r>
                        <a:rPr lang="en-IN" sz="1600" b="1" dirty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600" b="1" dirty="0" err="1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rdA</a:t>
                      </a:r>
                      <a:endParaRPr lang="en-IN" sz="1100" b="1" dirty="0">
                        <a:solidFill>
                          <a:srgbClr val="FF0000"/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err="1" smtClean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iqjktho</a:t>
                      </a:r>
                      <a:r>
                        <a:rPr lang="en-IN" sz="1600" b="1" baseline="0" dirty="0" smtClean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dk</a:t>
                      </a:r>
                      <a:r>
                        <a:rPr lang="en-IN" sz="1600" b="1" baseline="0" dirty="0" smtClean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izkjafHkd</a:t>
                      </a:r>
                      <a:r>
                        <a:rPr lang="en-IN" sz="1600" b="1" baseline="0" dirty="0" smtClean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dkyA</a:t>
                      </a:r>
                      <a:r>
                        <a:rPr lang="en-IN" sz="1600" b="1" baseline="0" dirty="0" smtClean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volknksa</a:t>
                      </a:r>
                      <a:r>
                        <a:rPr lang="en-IN" sz="1600" b="1" baseline="0" dirty="0" smtClean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dh </a:t>
                      </a:r>
                      <a:r>
                        <a:rPr lang="en-IN" sz="1600" b="1" baseline="0" dirty="0" err="1" smtClean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jpukA</a:t>
                      </a:r>
                      <a:r>
                        <a:rPr lang="en-IN" sz="1600" b="1" baseline="0" dirty="0" smtClean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lS.M</a:t>
                      </a:r>
                      <a:r>
                        <a:rPr lang="en-IN" sz="1600" b="1" baseline="0" dirty="0" smtClean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LVksu</a:t>
                      </a:r>
                      <a:r>
                        <a:rPr lang="en-IN" sz="1600" b="1" baseline="0" dirty="0" smtClean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] </a:t>
                      </a:r>
                      <a:r>
                        <a:rPr lang="en-IN" sz="1600" b="1" baseline="0" dirty="0" err="1" smtClean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ykbe</a:t>
                      </a:r>
                      <a:r>
                        <a:rPr lang="en-IN" sz="1600" b="1" baseline="0" dirty="0" smtClean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LVksu</a:t>
                      </a:r>
                      <a:r>
                        <a:rPr lang="en-IN" sz="1600" b="1" baseline="0" dirty="0" smtClean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dh </a:t>
                      </a:r>
                      <a:r>
                        <a:rPr lang="en-IN" sz="1600" b="1" baseline="0" dirty="0" err="1" smtClean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jpukA</a:t>
                      </a:r>
                      <a:r>
                        <a:rPr lang="en-IN" sz="1600" b="1" baseline="0" dirty="0" smtClean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izkjafHkd</a:t>
                      </a:r>
                      <a:r>
                        <a:rPr lang="en-IN" sz="1600" b="1" baseline="0" dirty="0" smtClean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jh</a:t>
                      </a:r>
                      <a:r>
                        <a:rPr lang="en-IN" sz="1600" b="1" baseline="0" dirty="0" smtClean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&lt;++</a:t>
                      </a:r>
                      <a:r>
                        <a:rPr lang="en-IN" sz="1600" b="1" baseline="0" dirty="0" err="1" smtClean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foghu</a:t>
                      </a:r>
                      <a:r>
                        <a:rPr lang="en-IN" sz="1600" b="1" baseline="0" dirty="0" smtClean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fuEu</a:t>
                      </a:r>
                      <a:r>
                        <a:rPr lang="en-IN" sz="1600" b="1" baseline="0" dirty="0" smtClean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Js.kh ds </a:t>
                      </a:r>
                      <a:r>
                        <a:rPr lang="en-IN" sz="1600" b="1" baseline="0" dirty="0" err="1" smtClean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thoksa</a:t>
                      </a:r>
                      <a:r>
                        <a:rPr lang="en-IN" sz="1600" b="1" baseline="0" dirty="0" smtClean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dk</a:t>
                      </a:r>
                      <a:r>
                        <a:rPr lang="en-IN" sz="1600" b="1" baseline="0" dirty="0" smtClean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fodklA</a:t>
                      </a:r>
                      <a:endParaRPr lang="en-IN" sz="1600" b="1" dirty="0">
                        <a:solidFill>
                          <a:srgbClr val="FF0000"/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6169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Kruti Dev 010" pitchFamily="2" charset="0"/>
                        </a:rPr>
                        <a:t>vkMksZfofl;u</a:t>
                      </a:r>
                      <a:endParaRPr lang="en-IN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Kruti Dev 010" pitchFamily="2" charset="0"/>
                        </a:rPr>
                        <a:t>&amp;</a:t>
                      </a:r>
                      <a:endParaRPr lang="en-IN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Kruti Dev 010" pitchFamily="2" charset="0"/>
                        </a:rPr>
                        <a:t>50&amp;43-5 d-</a:t>
                      </a:r>
                      <a:r>
                        <a:rPr lang="en-IN" sz="16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Kruti Dev 010" pitchFamily="2" charset="0"/>
                        </a:rPr>
                        <a:t>o’kZ</a:t>
                      </a:r>
                      <a:r>
                        <a:rPr lang="en-IN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6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Kruti Dev 010" pitchFamily="2" charset="0"/>
                        </a:rPr>
                        <a:t>rdA</a:t>
                      </a:r>
                      <a:endParaRPr lang="en-IN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leqnz</a:t>
                      </a:r>
                      <a:r>
                        <a:rPr lang="en-IN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dk</a:t>
                      </a:r>
                      <a:r>
                        <a:rPr lang="en-IN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foLrkj</a:t>
                      </a:r>
                      <a:r>
                        <a:rPr lang="en-IN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gksrk</a:t>
                      </a:r>
                      <a:r>
                        <a:rPr lang="en-IN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jgkA</a:t>
                      </a:r>
                      <a:r>
                        <a:rPr lang="en-IN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Tokykeq</a:t>
                      </a:r>
                      <a:r>
                        <a:rPr lang="en-IN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en-IN" sz="16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kh</a:t>
                      </a:r>
                      <a:r>
                        <a:rPr lang="en-IN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foLQksV</a:t>
                      </a:r>
                      <a:r>
                        <a:rPr lang="en-IN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dk</a:t>
                      </a:r>
                      <a:r>
                        <a:rPr lang="en-IN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;</a:t>
                      </a:r>
                      <a:r>
                        <a:rPr lang="en-IN" sz="16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qxA</a:t>
                      </a:r>
                      <a:r>
                        <a:rPr lang="en-IN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m-</a:t>
                      </a:r>
                      <a:r>
                        <a:rPr lang="en-IN" sz="16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vesfjdk</a:t>
                      </a:r>
                      <a:r>
                        <a:rPr lang="en-IN" sz="16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ds </a:t>
                      </a:r>
                      <a:r>
                        <a:rPr lang="en-IN" sz="16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viysf”k;u</a:t>
                      </a:r>
                      <a:r>
                        <a:rPr lang="en-IN" sz="16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ioZrekyk</a:t>
                      </a:r>
                      <a:r>
                        <a:rPr lang="en-IN" sz="16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dh </a:t>
                      </a:r>
                      <a:r>
                        <a:rPr lang="en-IN" sz="16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jpukA</a:t>
                      </a:r>
                      <a:r>
                        <a:rPr lang="en-IN" sz="16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fVªfcykbV</a:t>
                      </a:r>
                      <a:r>
                        <a:rPr lang="en-IN" sz="16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,</a:t>
                      </a:r>
                      <a:r>
                        <a:rPr lang="en-IN" sz="16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oa</a:t>
                      </a:r>
                      <a:r>
                        <a:rPr lang="en-IN" sz="16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xzsIVsykbV</a:t>
                      </a:r>
                      <a:r>
                        <a:rPr lang="en-IN" sz="16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thoksa</a:t>
                      </a:r>
                      <a:r>
                        <a:rPr lang="en-IN" sz="16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dk</a:t>
                      </a:r>
                      <a:r>
                        <a:rPr lang="en-IN" sz="16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fodklA</a:t>
                      </a:r>
                      <a:r>
                        <a:rPr lang="en-IN" sz="16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leqnzh</a:t>
                      </a:r>
                      <a:r>
                        <a:rPr lang="en-IN" sz="16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ouLifr</a:t>
                      </a:r>
                      <a:r>
                        <a:rPr lang="en-IN" sz="16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dk</a:t>
                      </a:r>
                      <a:r>
                        <a:rPr lang="en-IN" sz="16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fodklA</a:t>
                      </a:r>
                      <a:endParaRPr lang="en-IN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3906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err="1">
                          <a:solidFill>
                            <a:srgbClr val="0070C0"/>
                          </a:solidFill>
                          <a:effectLst/>
                          <a:latin typeface="Kruti Dev 010" pitchFamily="2" charset="0"/>
                        </a:rPr>
                        <a:t>flY;wfj;u</a:t>
                      </a:r>
                      <a:r>
                        <a:rPr lang="en-IN" sz="1600" b="1" dirty="0">
                          <a:solidFill>
                            <a:srgbClr val="0070C0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endParaRPr lang="en-IN" sz="1100" b="1" dirty="0">
                        <a:solidFill>
                          <a:srgbClr val="0070C0"/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0070C0"/>
                          </a:solidFill>
                          <a:effectLst/>
                          <a:latin typeface="Kruti Dev 010" pitchFamily="2" charset="0"/>
                        </a:rPr>
                        <a:t>&amp;</a:t>
                      </a:r>
                      <a:endParaRPr lang="en-IN" sz="1100" b="1" dirty="0">
                        <a:solidFill>
                          <a:srgbClr val="0070C0"/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0070C0"/>
                          </a:solidFill>
                          <a:effectLst/>
                          <a:latin typeface="Kruti Dev 010" pitchFamily="2" charset="0"/>
                        </a:rPr>
                        <a:t>43-5&amp;39-5 d-</a:t>
                      </a:r>
                      <a:r>
                        <a:rPr lang="en-IN" sz="1600" b="1" dirty="0" err="1">
                          <a:solidFill>
                            <a:srgbClr val="0070C0"/>
                          </a:solidFill>
                          <a:effectLst/>
                          <a:latin typeface="Kruti Dev 010" pitchFamily="2" charset="0"/>
                        </a:rPr>
                        <a:t>o’kZ</a:t>
                      </a:r>
                      <a:r>
                        <a:rPr lang="en-IN" sz="1600" b="1" dirty="0">
                          <a:solidFill>
                            <a:srgbClr val="0070C0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600" b="1" dirty="0" err="1">
                          <a:solidFill>
                            <a:srgbClr val="0070C0"/>
                          </a:solidFill>
                          <a:effectLst/>
                          <a:latin typeface="Kruti Dev 010" pitchFamily="2" charset="0"/>
                        </a:rPr>
                        <a:t>rd</a:t>
                      </a:r>
                      <a:endParaRPr lang="en-IN" sz="1100" b="1" dirty="0">
                        <a:solidFill>
                          <a:srgbClr val="0070C0"/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err="1" smtClean="0">
                          <a:solidFill>
                            <a:srgbClr val="0070C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jh</a:t>
                      </a:r>
                      <a:r>
                        <a:rPr lang="en-IN" sz="1600" b="1" dirty="0" smtClean="0">
                          <a:solidFill>
                            <a:srgbClr val="0070C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&lt;+</a:t>
                      </a:r>
                      <a:r>
                        <a:rPr lang="en-IN" sz="1600" b="1" baseline="0" dirty="0" smtClean="0">
                          <a:solidFill>
                            <a:srgbClr val="0070C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dh </a:t>
                      </a:r>
                      <a:r>
                        <a:rPr lang="en-IN" sz="1600" b="1" baseline="0" dirty="0" err="1" smtClean="0">
                          <a:solidFill>
                            <a:srgbClr val="0070C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gM~Mh</a:t>
                      </a:r>
                      <a:r>
                        <a:rPr lang="en-IN" sz="1600" b="1" baseline="0" dirty="0" smtClean="0">
                          <a:solidFill>
                            <a:srgbClr val="0070C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rgbClr val="0070C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okys</a:t>
                      </a:r>
                      <a:r>
                        <a:rPr lang="en-IN" sz="1600" b="1" baseline="0" dirty="0" smtClean="0">
                          <a:solidFill>
                            <a:srgbClr val="0070C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rgbClr val="0070C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thoksa</a:t>
                      </a:r>
                      <a:r>
                        <a:rPr lang="en-IN" sz="1600" b="1" baseline="0" dirty="0" smtClean="0">
                          <a:solidFill>
                            <a:srgbClr val="0070C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rgbClr val="0070C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dk</a:t>
                      </a:r>
                      <a:r>
                        <a:rPr lang="en-IN" sz="1600" b="1" baseline="0" dirty="0" smtClean="0">
                          <a:solidFill>
                            <a:srgbClr val="0070C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rgbClr val="0070C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fodklA</a:t>
                      </a:r>
                      <a:r>
                        <a:rPr lang="en-IN" sz="1600" b="1" baseline="0" dirty="0" smtClean="0">
                          <a:solidFill>
                            <a:srgbClr val="0070C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rgbClr val="0070C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leqnz</a:t>
                      </a:r>
                      <a:r>
                        <a:rPr lang="en-IN" sz="1600" b="1" baseline="0" dirty="0" smtClean="0">
                          <a:solidFill>
                            <a:srgbClr val="0070C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rgbClr val="0070C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esa</a:t>
                      </a:r>
                      <a:r>
                        <a:rPr lang="en-IN" sz="1600" b="1" baseline="0" dirty="0" smtClean="0">
                          <a:solidFill>
                            <a:srgbClr val="0070C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rgbClr val="0070C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eNfy;ksa</a:t>
                      </a:r>
                      <a:r>
                        <a:rPr lang="en-IN" sz="1600" b="1" baseline="0" dirty="0" smtClean="0">
                          <a:solidFill>
                            <a:srgbClr val="0070C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rgbClr val="0070C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dk</a:t>
                      </a:r>
                      <a:r>
                        <a:rPr lang="en-IN" sz="1600" b="1" baseline="0" dirty="0" smtClean="0">
                          <a:solidFill>
                            <a:srgbClr val="0070C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rgbClr val="0070C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fodklA</a:t>
                      </a:r>
                      <a:r>
                        <a:rPr lang="en-IN" sz="1600" b="1" baseline="0" dirty="0" smtClean="0">
                          <a:solidFill>
                            <a:srgbClr val="0070C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rgbClr val="0070C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LFky</a:t>
                      </a:r>
                      <a:r>
                        <a:rPr lang="en-IN" sz="1600" b="1" baseline="0" dirty="0" smtClean="0">
                          <a:solidFill>
                            <a:srgbClr val="0070C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rgbClr val="0070C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esa</a:t>
                      </a:r>
                      <a:r>
                        <a:rPr lang="en-IN" sz="1600" b="1" baseline="0" dirty="0" smtClean="0">
                          <a:solidFill>
                            <a:srgbClr val="0070C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rgbClr val="0070C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fcuk</a:t>
                      </a:r>
                      <a:r>
                        <a:rPr lang="en-IN" sz="1600" b="1" baseline="0" dirty="0" smtClean="0">
                          <a:solidFill>
                            <a:srgbClr val="0070C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rgbClr val="0070C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iRrh</a:t>
                      </a:r>
                      <a:r>
                        <a:rPr lang="en-IN" sz="1600" b="1" baseline="0" dirty="0" smtClean="0">
                          <a:solidFill>
                            <a:srgbClr val="0070C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rgbClr val="0070C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okys</a:t>
                      </a:r>
                      <a:r>
                        <a:rPr lang="en-IN" sz="1600" b="1" baseline="0" dirty="0" smtClean="0">
                          <a:solidFill>
                            <a:srgbClr val="0070C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rgbClr val="0070C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ouLifr;ksa</a:t>
                      </a:r>
                      <a:r>
                        <a:rPr lang="en-IN" sz="1600" b="1" baseline="0" dirty="0" smtClean="0">
                          <a:solidFill>
                            <a:srgbClr val="0070C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rgbClr val="0070C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dk</a:t>
                      </a:r>
                      <a:r>
                        <a:rPr lang="en-IN" sz="1600" b="1" baseline="0" dirty="0" smtClean="0">
                          <a:solidFill>
                            <a:srgbClr val="0070C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rgbClr val="0070C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fodklA</a:t>
                      </a:r>
                      <a:r>
                        <a:rPr lang="en-IN" sz="1600" b="1" baseline="0" dirty="0" smtClean="0">
                          <a:solidFill>
                            <a:srgbClr val="0070C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rgbClr val="0070C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izoky</a:t>
                      </a:r>
                      <a:r>
                        <a:rPr lang="en-IN" sz="1600" b="1" baseline="0" dirty="0" smtClean="0">
                          <a:solidFill>
                            <a:srgbClr val="0070C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dh </a:t>
                      </a:r>
                      <a:r>
                        <a:rPr lang="en-IN" sz="1600" b="1" baseline="0" dirty="0" err="1" smtClean="0">
                          <a:solidFill>
                            <a:srgbClr val="0070C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jpuk</a:t>
                      </a:r>
                      <a:r>
                        <a:rPr lang="en-IN" sz="1600" b="1" baseline="0" dirty="0" smtClean="0">
                          <a:solidFill>
                            <a:srgbClr val="0070C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A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baseline="0" dirty="0" err="1" smtClean="0">
                          <a:solidFill>
                            <a:srgbClr val="0070C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dSyhMksfu;u</a:t>
                      </a:r>
                      <a:r>
                        <a:rPr lang="en-IN" sz="1600" b="1" baseline="0" dirty="0" smtClean="0">
                          <a:solidFill>
                            <a:srgbClr val="0070C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rgbClr val="0070C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ioZr</a:t>
                      </a:r>
                      <a:r>
                        <a:rPr lang="en-IN" sz="1600" b="1" baseline="0" dirty="0" smtClean="0">
                          <a:solidFill>
                            <a:srgbClr val="0070C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rgbClr val="0070C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gypy</a:t>
                      </a:r>
                      <a:r>
                        <a:rPr lang="en-IN" sz="1600" b="1" baseline="0" dirty="0" smtClean="0">
                          <a:solidFill>
                            <a:srgbClr val="0070C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&amp; </a:t>
                      </a:r>
                      <a:r>
                        <a:rPr lang="en-IN" sz="1600" b="1" baseline="0" dirty="0" err="1" smtClean="0">
                          <a:solidFill>
                            <a:srgbClr val="0070C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LdS.Mhuhfo;k</a:t>
                      </a:r>
                      <a:r>
                        <a:rPr lang="en-IN" sz="1600" b="1" baseline="0" dirty="0" smtClean="0">
                          <a:solidFill>
                            <a:srgbClr val="0070C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] </a:t>
                      </a:r>
                      <a:r>
                        <a:rPr lang="en-IN" sz="1600" b="1" baseline="0" dirty="0" err="1" smtClean="0">
                          <a:solidFill>
                            <a:srgbClr val="0070C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LdkWVyS.M</a:t>
                      </a:r>
                      <a:r>
                        <a:rPr lang="en-IN" sz="1600" b="1" baseline="0" dirty="0" smtClean="0">
                          <a:solidFill>
                            <a:srgbClr val="0070C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] </a:t>
                      </a:r>
                      <a:r>
                        <a:rPr lang="en-IN" sz="1600" b="1" baseline="0" dirty="0" err="1" smtClean="0">
                          <a:solidFill>
                            <a:srgbClr val="0070C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fLiV~lotZu</a:t>
                      </a:r>
                      <a:r>
                        <a:rPr lang="en-IN" sz="1600" b="1" baseline="0" dirty="0" smtClean="0">
                          <a:solidFill>
                            <a:srgbClr val="0070C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dh </a:t>
                      </a:r>
                      <a:r>
                        <a:rPr lang="en-IN" sz="1600" b="1" baseline="0" dirty="0" err="1" smtClean="0">
                          <a:solidFill>
                            <a:srgbClr val="0070C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ioZr</a:t>
                      </a:r>
                      <a:r>
                        <a:rPr lang="en-IN" sz="1600" b="1" baseline="0" dirty="0" smtClean="0">
                          <a:solidFill>
                            <a:srgbClr val="0070C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rgbClr val="0070C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Jsf.k;ksa</a:t>
                      </a:r>
                      <a:r>
                        <a:rPr lang="en-IN" sz="1600" b="1" baseline="0" dirty="0" smtClean="0">
                          <a:solidFill>
                            <a:srgbClr val="0070C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rgbClr val="0070C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dk</a:t>
                      </a:r>
                      <a:r>
                        <a:rPr lang="en-IN" sz="1600" b="1" baseline="0" dirty="0" smtClean="0">
                          <a:solidFill>
                            <a:srgbClr val="0070C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rgbClr val="0070C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fodklA</a:t>
                      </a:r>
                      <a:endParaRPr lang="en-IN" sz="1600" b="1" baseline="0" dirty="0" smtClean="0">
                        <a:solidFill>
                          <a:srgbClr val="0070C0"/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3906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err="1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Msoksfu;u</a:t>
                      </a:r>
                      <a:endParaRPr lang="en-IN" sz="1100" b="1" dirty="0">
                        <a:solidFill>
                          <a:srgbClr val="FF0000"/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&amp;</a:t>
                      </a:r>
                      <a:endParaRPr lang="en-IN" sz="1100" b="1" dirty="0">
                        <a:solidFill>
                          <a:srgbClr val="FF0000"/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39-5&amp;34-5 d-</a:t>
                      </a:r>
                      <a:r>
                        <a:rPr lang="en-IN" sz="1600" b="1" dirty="0" err="1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o’kZ</a:t>
                      </a:r>
                      <a:r>
                        <a:rPr lang="en-IN" sz="1600" b="1" dirty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600" b="1" dirty="0" err="1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rdA</a:t>
                      </a:r>
                      <a:endParaRPr lang="en-IN" sz="1100" b="1" dirty="0">
                        <a:solidFill>
                          <a:srgbClr val="FF0000"/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err="1" smtClean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eRL</a:t>
                      </a:r>
                      <a:r>
                        <a:rPr lang="en-IN" sz="1600" b="1" dirty="0" smtClean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;</a:t>
                      </a:r>
                      <a:r>
                        <a:rPr lang="en-IN" sz="1600" b="1" baseline="0" dirty="0" smtClean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dkyA</a:t>
                      </a:r>
                      <a:r>
                        <a:rPr lang="en-IN" sz="1600" b="1" baseline="0" dirty="0" smtClean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leqnzksaa</a:t>
                      </a:r>
                      <a:r>
                        <a:rPr lang="en-IN" sz="1600" b="1" baseline="0" dirty="0" smtClean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esa</a:t>
                      </a:r>
                      <a:r>
                        <a:rPr lang="en-IN" sz="1600" b="1" baseline="0" dirty="0" smtClean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Hkkjh</a:t>
                      </a:r>
                      <a:r>
                        <a:rPr lang="en-IN" sz="1600" b="1" baseline="0" dirty="0" smtClean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ek</a:t>
                      </a:r>
                      <a:r>
                        <a:rPr lang="en-IN" sz="1600" b="1" baseline="0" dirty="0" smtClean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=k </a:t>
                      </a:r>
                      <a:r>
                        <a:rPr lang="en-IN" sz="1600" b="1" baseline="0" dirty="0" err="1" smtClean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esa</a:t>
                      </a:r>
                      <a:r>
                        <a:rPr lang="en-IN" sz="1600" b="1" baseline="0" dirty="0" smtClean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eNfy;ksa</a:t>
                      </a:r>
                      <a:r>
                        <a:rPr lang="en-IN" sz="1600" b="1" baseline="0" dirty="0" smtClean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dk</a:t>
                      </a:r>
                      <a:r>
                        <a:rPr lang="en-IN" sz="1600" b="1" baseline="0" dirty="0" smtClean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fodklA</a:t>
                      </a:r>
                      <a:r>
                        <a:rPr lang="en-IN" sz="1600" b="1" baseline="0" dirty="0" smtClean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baseline="0" dirty="0" err="1" smtClean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dSyhMksfu;u</a:t>
                      </a:r>
                      <a:r>
                        <a:rPr lang="en-IN" sz="1600" b="1" baseline="0" dirty="0" smtClean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ioZr</a:t>
                      </a:r>
                      <a:r>
                        <a:rPr lang="en-IN" sz="1600" b="1" baseline="0" dirty="0" smtClean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gypy&amp;ioZrksa</a:t>
                      </a:r>
                      <a:r>
                        <a:rPr lang="en-IN" sz="1600" b="1" baseline="0" dirty="0" smtClean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dh </a:t>
                      </a:r>
                      <a:r>
                        <a:rPr lang="en-IN" sz="1600" b="1" baseline="0" dirty="0" err="1" smtClean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mapkbZ</a:t>
                      </a:r>
                      <a:r>
                        <a:rPr lang="en-IN" sz="1600" b="1" baseline="0" dirty="0" smtClean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esa</a:t>
                      </a:r>
                      <a:r>
                        <a:rPr lang="en-IN" sz="1600" b="1" baseline="0" dirty="0" smtClean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o`f</a:t>
                      </a:r>
                      <a:r>
                        <a:rPr lang="en-IN" sz="1600" b="1" baseline="0" dirty="0" smtClean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)A</a:t>
                      </a:r>
                      <a:endParaRPr lang="en-IN" sz="1600" b="1" dirty="0">
                        <a:solidFill>
                          <a:srgbClr val="FF0000"/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2815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Kruti Dev 010" pitchFamily="2" charset="0"/>
                        </a:rPr>
                        <a:t>dkcZfuQsjl</a:t>
                      </a:r>
                      <a:endParaRPr lang="en-IN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Kruti Dev 010" pitchFamily="2" charset="0"/>
                        </a:rPr>
                        <a:t>&amp;</a:t>
                      </a:r>
                      <a:endParaRPr lang="en-IN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Kruti Dev 010" pitchFamily="2" charset="0"/>
                        </a:rPr>
                        <a:t>34-5&amp;28 d-</a:t>
                      </a:r>
                      <a:r>
                        <a:rPr lang="en-IN" sz="1600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Kruti Dev 010" pitchFamily="2" charset="0"/>
                        </a:rPr>
                        <a:t>o’kZ</a:t>
                      </a:r>
                      <a:r>
                        <a:rPr lang="en-IN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600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Kruti Dev 010" pitchFamily="2" charset="0"/>
                        </a:rPr>
                        <a:t>rdA</a:t>
                      </a:r>
                      <a:endParaRPr lang="en-IN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dks;yk</a:t>
                      </a:r>
                      <a:r>
                        <a:rPr lang="en-IN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;</a:t>
                      </a:r>
                      <a:r>
                        <a:rPr lang="en-IN" sz="1600" b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qxA</a:t>
                      </a:r>
                      <a:r>
                        <a:rPr lang="en-IN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ty&amp;LFkypkjh</a:t>
                      </a:r>
                      <a:r>
                        <a:rPr lang="en-IN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thoksa</a:t>
                      </a:r>
                      <a:r>
                        <a:rPr lang="en-IN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dk</a:t>
                      </a:r>
                      <a:r>
                        <a:rPr lang="en-IN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fodklA</a:t>
                      </a:r>
                      <a:r>
                        <a:rPr lang="en-IN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i`Foh</a:t>
                      </a:r>
                      <a:r>
                        <a:rPr lang="en-IN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dh </a:t>
                      </a:r>
                      <a:r>
                        <a:rPr lang="en-IN" sz="1600" b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tyok;q</a:t>
                      </a:r>
                      <a:r>
                        <a:rPr lang="en-IN" sz="16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m’.k</a:t>
                      </a:r>
                      <a:r>
                        <a:rPr lang="en-IN" sz="16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vkSj</a:t>
                      </a:r>
                      <a:r>
                        <a:rPr lang="en-IN" sz="16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vknZz</a:t>
                      </a:r>
                      <a:r>
                        <a:rPr lang="en-IN" sz="16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FkhA</a:t>
                      </a:r>
                      <a:r>
                        <a:rPr lang="en-IN" sz="16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l?ku</a:t>
                      </a:r>
                      <a:r>
                        <a:rPr lang="en-IN" sz="16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ouksa</a:t>
                      </a:r>
                      <a:r>
                        <a:rPr lang="en-IN" sz="16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dk</a:t>
                      </a:r>
                      <a:r>
                        <a:rPr lang="en-IN" sz="16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fodklA</a:t>
                      </a:r>
                      <a:r>
                        <a:rPr lang="en-IN" sz="16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ouksa</a:t>
                      </a:r>
                      <a:r>
                        <a:rPr lang="en-IN" sz="16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dk</a:t>
                      </a:r>
                      <a:r>
                        <a:rPr lang="en-IN" sz="16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voryuA</a:t>
                      </a:r>
                      <a:r>
                        <a:rPr lang="en-IN" sz="16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endParaRPr lang="en-IN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3906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Kruti Dev 010" pitchFamily="2" charset="0"/>
                        </a:rPr>
                        <a:t>ifeZ;u</a:t>
                      </a:r>
                      <a:r>
                        <a:rPr lang="en-IN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endParaRPr lang="en-IN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Kruti Dev 010" pitchFamily="2" charset="0"/>
                        </a:rPr>
                        <a:t>&amp;</a:t>
                      </a:r>
                      <a:endParaRPr lang="en-IN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Kruti Dev 010" pitchFamily="2" charset="0"/>
                        </a:rPr>
                        <a:t>28&amp;22-5 d-</a:t>
                      </a:r>
                      <a:r>
                        <a:rPr lang="en-IN" sz="16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Kruti Dev 010" pitchFamily="2" charset="0"/>
                        </a:rPr>
                        <a:t>o’kZ</a:t>
                      </a:r>
                      <a:r>
                        <a:rPr lang="en-IN" sz="16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6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Kruti Dev 010" pitchFamily="2" charset="0"/>
                        </a:rPr>
                        <a:t>rdA</a:t>
                      </a:r>
                      <a:endParaRPr lang="en-IN" sz="11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i`Foh</a:t>
                      </a:r>
                      <a:r>
                        <a:rPr lang="en-IN" sz="16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ds </a:t>
                      </a:r>
                      <a:r>
                        <a:rPr lang="en-IN" sz="1600" b="1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rkieku</a:t>
                      </a:r>
                      <a:r>
                        <a:rPr lang="en-IN" sz="16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esa</a:t>
                      </a:r>
                      <a:r>
                        <a:rPr lang="en-IN" sz="16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o`f</a:t>
                      </a:r>
                      <a:r>
                        <a:rPr lang="en-IN" sz="16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)A ?</a:t>
                      </a:r>
                      <a:r>
                        <a:rPr lang="en-IN" sz="1600" b="1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kkl</a:t>
                      </a:r>
                      <a:r>
                        <a:rPr lang="en-IN" sz="16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ds </a:t>
                      </a:r>
                      <a:r>
                        <a:rPr lang="en-IN" sz="1600" b="1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eSnkuksa</a:t>
                      </a:r>
                      <a:r>
                        <a:rPr lang="en-IN" sz="16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dk</a:t>
                      </a:r>
                      <a:r>
                        <a:rPr lang="en-IN" sz="16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fodklA</a:t>
                      </a:r>
                      <a:r>
                        <a:rPr lang="en-IN" sz="16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jsaxus</a:t>
                      </a:r>
                      <a:r>
                        <a:rPr lang="en-IN" sz="16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okys</a:t>
                      </a:r>
                      <a:r>
                        <a:rPr lang="en-IN" sz="16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thoksa</a:t>
                      </a:r>
                      <a:r>
                        <a:rPr lang="en-IN" sz="16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dk</a:t>
                      </a:r>
                      <a:r>
                        <a:rPr lang="en-IN" sz="16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fodklA</a:t>
                      </a:r>
                      <a:r>
                        <a:rPr lang="en-IN" sz="16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gjlhfu;u</a:t>
                      </a:r>
                      <a:r>
                        <a:rPr lang="en-IN" sz="16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Hkw</a:t>
                      </a:r>
                      <a:r>
                        <a:rPr lang="en-IN" sz="16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lapyu</a:t>
                      </a:r>
                      <a:r>
                        <a:rPr lang="en-IN" sz="16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ds </a:t>
                      </a:r>
                      <a:r>
                        <a:rPr lang="en-IN" sz="1600" b="1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dkj.k</a:t>
                      </a:r>
                      <a:r>
                        <a:rPr lang="en-IN" sz="16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eksM+nkj</a:t>
                      </a:r>
                      <a:r>
                        <a:rPr lang="en-IN" sz="16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ioZrksa</a:t>
                      </a:r>
                      <a:r>
                        <a:rPr lang="en-IN" sz="16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dh </a:t>
                      </a:r>
                      <a:r>
                        <a:rPr lang="en-IN" sz="1600" b="1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jpuk</a:t>
                      </a:r>
                      <a:r>
                        <a:rPr lang="en-IN" sz="16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gqbZ</a:t>
                      </a:r>
                      <a:r>
                        <a:rPr lang="en-IN" sz="16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A </a:t>
                      </a:r>
                      <a:r>
                        <a:rPr lang="en-IN" sz="1600" b="1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bl</a:t>
                      </a:r>
                      <a:r>
                        <a:rPr lang="en-IN" sz="16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;</a:t>
                      </a:r>
                      <a:r>
                        <a:rPr lang="en-IN" sz="1600" b="1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qx</a:t>
                      </a:r>
                      <a:r>
                        <a:rPr lang="en-IN" sz="16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ds </a:t>
                      </a:r>
                      <a:r>
                        <a:rPr lang="en-IN" sz="1600" b="1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var</a:t>
                      </a:r>
                      <a:r>
                        <a:rPr lang="en-IN" sz="16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esa</a:t>
                      </a:r>
                      <a:r>
                        <a:rPr lang="en-IN" sz="16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i`Foh</a:t>
                      </a:r>
                      <a:r>
                        <a:rPr lang="en-IN" sz="16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dh </a:t>
                      </a:r>
                      <a:r>
                        <a:rPr lang="en-IN" sz="1600" b="1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tyok;q</a:t>
                      </a:r>
                      <a:r>
                        <a:rPr lang="en-IN" sz="16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“</a:t>
                      </a:r>
                      <a:r>
                        <a:rPr lang="en-IN" sz="1600" b="1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kq’d</a:t>
                      </a:r>
                      <a:r>
                        <a:rPr lang="en-IN" sz="16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gks</a:t>
                      </a:r>
                      <a:r>
                        <a:rPr lang="en-IN" sz="16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x;h</a:t>
                      </a:r>
                      <a:r>
                        <a:rPr lang="en-IN" sz="16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FkhA</a:t>
                      </a:r>
                      <a:r>
                        <a:rPr lang="en-IN" sz="16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endParaRPr lang="en-IN" sz="16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3963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66"/>
            <a:ext cx="9144000" cy="63408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IN" b="1" dirty="0" err="1">
                <a:latin typeface="Kruti Dev 010" pitchFamily="2" charset="0"/>
              </a:rPr>
              <a:t>HkwoSKkfud</a:t>
            </a:r>
            <a:r>
              <a:rPr lang="en-IN" b="1" dirty="0">
                <a:latin typeface="Kruti Dev 010" pitchFamily="2" charset="0"/>
              </a:rPr>
              <a:t> le; </a:t>
            </a:r>
            <a:r>
              <a:rPr lang="en-IN" b="1" dirty="0" err="1" smtClean="0">
                <a:latin typeface="Kruti Dev 010" pitchFamily="2" charset="0"/>
              </a:rPr>
              <a:t>ekiuh</a:t>
            </a:r>
            <a:r>
              <a:rPr lang="en-IN" b="1" dirty="0" smtClean="0">
                <a:latin typeface="Kruti Dev 010" pitchFamily="2" charset="0"/>
              </a:rPr>
              <a:t> ¼i`Foh </a:t>
            </a:r>
            <a:r>
              <a:rPr lang="en-IN" b="1" dirty="0" err="1" smtClean="0">
                <a:latin typeface="Kruti Dev 010" pitchFamily="2" charset="0"/>
              </a:rPr>
              <a:t>dk</a:t>
            </a:r>
            <a:r>
              <a:rPr lang="en-IN" b="1" dirty="0" smtClean="0">
                <a:latin typeface="Kruti Dev 010" pitchFamily="2" charset="0"/>
              </a:rPr>
              <a:t> bfrgkl½ </a:t>
            </a:r>
            <a:r>
              <a:rPr lang="en-IN" b="1" dirty="0" err="1" smtClean="0">
                <a:latin typeface="Kruti Dev 010" pitchFamily="2" charset="0"/>
              </a:rPr>
              <a:t>dze”k</a:t>
            </a:r>
            <a:r>
              <a:rPr lang="en-IN" b="1" dirty="0" smtClean="0">
                <a:latin typeface="Kruti Dev 010" pitchFamily="2" charset="0"/>
              </a:rPr>
              <a:t>%</a:t>
            </a:r>
            <a:endParaRPr lang="en-IN" dirty="0">
              <a:latin typeface="Kruti Dev 010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85491784"/>
              </p:ext>
            </p:extLst>
          </p:nvPr>
        </p:nvGraphicFramePr>
        <p:xfrm>
          <a:off x="35496" y="39716"/>
          <a:ext cx="9073008" cy="68448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3956"/>
                <a:gridCol w="543237"/>
                <a:gridCol w="953047"/>
                <a:gridCol w="1008112"/>
                <a:gridCol w="1296144"/>
                <a:gridCol w="4608512"/>
              </a:tblGrid>
              <a:tr h="11314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Kruti Dev 010" pitchFamily="2" charset="0"/>
                        </a:rPr>
                        <a:t>egkdYi</a:t>
                      </a:r>
                      <a:endParaRPr lang="en-IN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Kruti Dev 010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Eon</a:t>
                      </a:r>
                      <a:endParaRPr lang="en-IN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 err="1">
                          <a:effectLst/>
                          <a:latin typeface="Kruti Dev 010" pitchFamily="2" charset="0"/>
                        </a:rPr>
                        <a:t>dYi</a:t>
                      </a:r>
                      <a:endParaRPr lang="en-IN" sz="1400" dirty="0">
                        <a:effectLst/>
                        <a:latin typeface="Kruti Dev 010" pitchFamily="2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Era</a:t>
                      </a: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Kruti Dev 010" pitchFamily="2" charset="0"/>
                        </a:rPr>
                        <a:t>;</a:t>
                      </a:r>
                      <a:r>
                        <a:rPr lang="en-IN" sz="2000" dirty="0" err="1">
                          <a:effectLst/>
                          <a:latin typeface="Kruti Dev 010" pitchFamily="2" charset="0"/>
                        </a:rPr>
                        <a:t>qx</a:t>
                      </a:r>
                      <a:endParaRPr lang="en-IN" sz="1400" dirty="0">
                        <a:effectLst/>
                        <a:latin typeface="Kruti Dev 010" pitchFamily="2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Period</a:t>
                      </a: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Kruti Dev 010" pitchFamily="2" charset="0"/>
                        </a:rPr>
                        <a:t>;</a:t>
                      </a:r>
                      <a:r>
                        <a:rPr lang="en-IN" sz="2000" dirty="0" err="1">
                          <a:effectLst/>
                          <a:latin typeface="Kruti Dev 010" pitchFamily="2" charset="0"/>
                        </a:rPr>
                        <a:t>qxkarj</a:t>
                      </a:r>
                      <a:endParaRPr lang="en-IN" sz="1400" dirty="0">
                        <a:effectLst/>
                        <a:latin typeface="Kruti Dev 010" pitchFamily="2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Epoch</a:t>
                      </a: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 err="1">
                          <a:effectLst/>
                          <a:latin typeface="Kruti Dev 010" pitchFamily="2" charset="0"/>
                        </a:rPr>
                        <a:t>o’kZ</a:t>
                      </a:r>
                      <a:r>
                        <a:rPr lang="en-IN" sz="2000" dirty="0"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2000" dirty="0" err="1">
                          <a:effectLst/>
                          <a:latin typeface="Kruti Dev 010" pitchFamily="2" charset="0"/>
                        </a:rPr>
                        <a:t>djksM</a:t>
                      </a:r>
                      <a:r>
                        <a:rPr lang="en-IN" sz="2000" dirty="0">
                          <a:effectLst/>
                          <a:latin typeface="Kruti Dev 010" pitchFamily="2" charset="0"/>
                        </a:rPr>
                        <a:t>+ </a:t>
                      </a:r>
                      <a:r>
                        <a:rPr lang="en-IN" sz="2000" dirty="0" err="1">
                          <a:effectLst/>
                          <a:latin typeface="Kruti Dev 010" pitchFamily="2" charset="0"/>
                        </a:rPr>
                        <a:t>esa</a:t>
                      </a:r>
                      <a:endParaRPr lang="en-IN" sz="1400" dirty="0"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dirty="0" err="1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izeq</a:t>
                      </a:r>
                      <a:r>
                        <a:rPr lang="en-IN" sz="2800" dirty="0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[k ?</a:t>
                      </a:r>
                      <a:r>
                        <a:rPr lang="en-IN" sz="2800" dirty="0" err="1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kVuk,a</a:t>
                      </a:r>
                      <a:r>
                        <a:rPr lang="en-IN" sz="2800" dirty="0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endParaRPr lang="en-IN" sz="4000" dirty="0" smtClean="0">
                        <a:solidFill>
                          <a:srgbClr val="C00000"/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000" dirty="0"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</a:tr>
              <a:tr h="819732"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  <a:latin typeface="Kruti Dev 010" pitchFamily="2" charset="0"/>
                        </a:rPr>
                        <a:t> </a:t>
                      </a:r>
                      <a:endParaRPr lang="en-IN" sz="1100" b="1" dirty="0">
                        <a:effectLst/>
                        <a:latin typeface="Kruti Dev 010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  <a:latin typeface="Kruti Dev 010" pitchFamily="2" charset="0"/>
                        </a:rPr>
                        <a:t> </a:t>
                      </a:r>
                      <a:endParaRPr lang="en-IN" sz="1100" b="1" dirty="0">
                        <a:effectLst/>
                        <a:latin typeface="Kruti Dev 010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  <a:latin typeface="Kruti Dev 010" pitchFamily="2" charset="0"/>
                        </a:rPr>
                        <a:t> </a:t>
                      </a:r>
                      <a:endParaRPr lang="en-IN" sz="1100" b="1" dirty="0">
                        <a:effectLst/>
                        <a:latin typeface="Kruti Dev 010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  <a:latin typeface="Kruti Dev 010" pitchFamily="2" charset="0"/>
                        </a:rPr>
                        <a:t> </a:t>
                      </a:r>
                      <a:endParaRPr lang="en-IN" sz="1100" b="1" dirty="0">
                        <a:effectLst/>
                        <a:latin typeface="Kruti Dev 010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  <a:latin typeface="Kruti Dev 010" pitchFamily="2" charset="0"/>
                        </a:rPr>
                        <a:t> </a:t>
                      </a:r>
                      <a:endParaRPr lang="en-IN" sz="1100" b="1" dirty="0">
                        <a:effectLst/>
                        <a:latin typeface="Kruti Dev 010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  <a:latin typeface="Kruti Dev 010" pitchFamily="2" charset="0"/>
                        </a:rPr>
                        <a:t> </a:t>
                      </a:r>
                      <a:endParaRPr lang="en-IN" sz="1100" b="1" dirty="0">
                        <a:effectLst/>
                        <a:latin typeface="Kruti Dev 010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  <a:latin typeface="Kruti Dev 010" pitchFamily="2" charset="0"/>
                        </a:rPr>
                        <a:t> </a:t>
                      </a:r>
                      <a:endParaRPr lang="en-IN" sz="1100" b="1" dirty="0">
                        <a:effectLst/>
                        <a:latin typeface="Kruti Dev 010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3600" b="1" dirty="0" err="1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Qsusjks</a:t>
                      </a:r>
                      <a:r>
                        <a:rPr lang="en-IN" sz="3600" b="1" dirty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3600" b="1" dirty="0" err="1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</a:rPr>
                        <a:t>tksbd</a:t>
                      </a:r>
                      <a:endParaRPr lang="en-IN" sz="2400" b="1" dirty="0">
                        <a:solidFill>
                          <a:srgbClr val="FF0000"/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err="1">
                          <a:effectLst/>
                          <a:latin typeface="Kruti Dev 010" pitchFamily="2" charset="0"/>
                        </a:rPr>
                        <a:t>eSlkstksbd</a:t>
                      </a:r>
                      <a:endParaRPr lang="en-IN" sz="1100" b="1" dirty="0"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effectLst/>
                          <a:latin typeface="Kruti Dev 010" pitchFamily="2" charset="0"/>
                        </a:rPr>
                        <a:t>fVª;kfld</a:t>
                      </a:r>
                      <a:endParaRPr lang="en-IN" sz="1100" b="1"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  <a:latin typeface="Kruti Dev 010" pitchFamily="2" charset="0"/>
                        </a:rPr>
                        <a:t>&amp;</a:t>
                      </a:r>
                      <a:endParaRPr lang="en-IN" sz="1100" b="1" dirty="0"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effectLst/>
                          <a:latin typeface="Kruti Dev 010" pitchFamily="2" charset="0"/>
                        </a:rPr>
                        <a:t>22-5&amp;19-5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 b="1" dirty="0" smtClean="0"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b="1" dirty="0"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Lruiks’kh</a:t>
                      </a:r>
                      <a:r>
                        <a:rPr lang="en-IN" sz="1600" b="1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thoksa</a:t>
                      </a:r>
                      <a:r>
                        <a:rPr lang="en-IN" sz="1600" b="1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dk</a:t>
                      </a:r>
                      <a:r>
                        <a:rPr lang="en-IN" sz="1600" b="1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fodkl</a:t>
                      </a:r>
                      <a:r>
                        <a:rPr lang="en-IN" sz="1600" b="1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A </a:t>
                      </a:r>
                      <a:r>
                        <a:rPr lang="en-IN" sz="1600" b="1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xksaMokuk</a:t>
                      </a:r>
                      <a:r>
                        <a:rPr lang="en-IN" sz="1600" b="1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dk</a:t>
                      </a:r>
                      <a:r>
                        <a:rPr lang="en-IN" sz="1600" b="1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foHkktu</a:t>
                      </a:r>
                      <a:r>
                        <a:rPr lang="en-IN" sz="1600" b="1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&amp; ;g</a:t>
                      </a:r>
                      <a:r>
                        <a:rPr lang="en-IN" sz="16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n-Hkkjr] </a:t>
                      </a:r>
                      <a:r>
                        <a:rPr lang="en-IN" sz="16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vkLVªsfy;k</a:t>
                      </a:r>
                      <a:r>
                        <a:rPr lang="en-IN" sz="16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] </a:t>
                      </a:r>
                      <a:r>
                        <a:rPr lang="en-IN" sz="16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vQzhdk</a:t>
                      </a:r>
                      <a:r>
                        <a:rPr lang="en-IN" sz="16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] n- </a:t>
                      </a:r>
                      <a:r>
                        <a:rPr lang="en-IN" sz="16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vesfjdkA</a:t>
                      </a:r>
                      <a:r>
                        <a:rPr lang="en-IN" sz="16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fgeky</a:t>
                      </a:r>
                      <a:r>
                        <a:rPr lang="en-IN" sz="16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;] </a:t>
                      </a:r>
                      <a:r>
                        <a:rPr lang="en-IN" sz="16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vkYil</a:t>
                      </a:r>
                      <a:r>
                        <a:rPr lang="en-IN" sz="16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]]</a:t>
                      </a:r>
                      <a:r>
                        <a:rPr lang="en-IN" sz="16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Hkw</a:t>
                      </a:r>
                      <a:r>
                        <a:rPr lang="en-IN" sz="16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e/; </a:t>
                      </a:r>
                      <a:r>
                        <a:rPr lang="en-IN" sz="16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lkxj</a:t>
                      </a:r>
                      <a:r>
                        <a:rPr lang="en-IN" sz="16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ds </a:t>
                      </a:r>
                      <a:r>
                        <a:rPr lang="en-IN" sz="16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LFkku</a:t>
                      </a:r>
                      <a:r>
                        <a:rPr lang="en-IN" sz="16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ij</a:t>
                      </a:r>
                      <a:r>
                        <a:rPr lang="en-IN" sz="16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VsFkht</a:t>
                      </a:r>
                      <a:r>
                        <a:rPr lang="en-IN" sz="16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lkxj</a:t>
                      </a:r>
                      <a:r>
                        <a:rPr lang="en-IN" sz="16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fo|eku</a:t>
                      </a:r>
                      <a:r>
                        <a:rPr lang="en-IN" sz="16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FkkA</a:t>
                      </a:r>
                      <a:r>
                        <a:rPr lang="en-IN" sz="16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endParaRPr lang="en-IN" sz="1600" b="1" dirty="0"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</a:tr>
              <a:tr h="81973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err="1">
                          <a:effectLst/>
                          <a:latin typeface="Kruti Dev 010" pitchFamily="2" charset="0"/>
                        </a:rPr>
                        <a:t>tqjkfld</a:t>
                      </a:r>
                      <a:r>
                        <a:rPr lang="en-IN" sz="1600" b="1" dirty="0">
                          <a:effectLst/>
                          <a:latin typeface="Kruti Dev 010" pitchFamily="2" charset="0"/>
                        </a:rPr>
                        <a:t> </a:t>
                      </a:r>
                      <a:endParaRPr lang="en-IN" sz="1100" b="1" dirty="0"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  <a:latin typeface="Kruti Dev 010" pitchFamily="2" charset="0"/>
                        </a:rPr>
                        <a:t>&amp;</a:t>
                      </a:r>
                      <a:endParaRPr lang="en-IN" sz="1100" b="1" dirty="0"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effectLst/>
                          <a:latin typeface="Kruti Dev 010" pitchFamily="2" charset="0"/>
                        </a:rPr>
                        <a:t>19-5&amp;13-5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 b="1" dirty="0" smtClean="0"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b="1" dirty="0"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m’.k</a:t>
                      </a:r>
                      <a:r>
                        <a:rPr lang="en-IN" sz="1600" b="1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] “</a:t>
                      </a:r>
                      <a:r>
                        <a:rPr lang="en-IN" sz="1600" b="1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kq’d</a:t>
                      </a:r>
                      <a:r>
                        <a:rPr lang="en-IN" sz="1600" b="1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tyok;qA</a:t>
                      </a:r>
                      <a:r>
                        <a:rPr lang="en-IN" sz="1600" b="1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Iyhvkslkjl</a:t>
                      </a:r>
                      <a:r>
                        <a:rPr lang="en-IN" sz="1600" b="1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] </a:t>
                      </a:r>
                      <a:r>
                        <a:rPr lang="en-IN" sz="1600" b="1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Mk;ukslkjl</a:t>
                      </a:r>
                      <a:r>
                        <a:rPr lang="en-IN" sz="1600" b="1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]</a:t>
                      </a:r>
                      <a:r>
                        <a:rPr lang="en-IN" sz="16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jksMsDVkby</a:t>
                      </a:r>
                      <a:r>
                        <a:rPr lang="en-IN" sz="16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dk</a:t>
                      </a:r>
                      <a:r>
                        <a:rPr lang="en-IN" sz="16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mn~Hko</a:t>
                      </a:r>
                      <a:r>
                        <a:rPr lang="en-IN" sz="16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,</a:t>
                      </a:r>
                      <a:r>
                        <a:rPr lang="en-IN" sz="16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oa</a:t>
                      </a:r>
                      <a:r>
                        <a:rPr lang="en-IN" sz="16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fodklA</a:t>
                      </a:r>
                      <a:r>
                        <a:rPr lang="en-IN" sz="16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usoknk</a:t>
                      </a:r>
                      <a:r>
                        <a:rPr lang="en-IN" sz="16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Hkw</a:t>
                      </a:r>
                      <a:r>
                        <a:rPr lang="en-IN" sz="16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lapyu</a:t>
                      </a:r>
                      <a:r>
                        <a:rPr lang="en-IN" sz="16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] Hkkjr </a:t>
                      </a:r>
                      <a:r>
                        <a:rPr lang="en-IN" sz="16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esa</a:t>
                      </a:r>
                      <a:r>
                        <a:rPr lang="en-IN" sz="16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jktegy</a:t>
                      </a:r>
                      <a:r>
                        <a:rPr lang="en-IN" sz="16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,</a:t>
                      </a:r>
                      <a:r>
                        <a:rPr lang="en-IN" sz="16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oa</a:t>
                      </a:r>
                      <a:r>
                        <a:rPr lang="en-IN" sz="16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flygV</a:t>
                      </a:r>
                      <a:r>
                        <a:rPr lang="en-IN" sz="16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dh </a:t>
                      </a:r>
                      <a:r>
                        <a:rPr lang="en-IN" sz="16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igkfM</a:t>
                      </a:r>
                      <a:r>
                        <a:rPr lang="en-IN" sz="16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+;</a:t>
                      </a:r>
                      <a:r>
                        <a:rPr lang="en-IN" sz="16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ksa</a:t>
                      </a:r>
                      <a:r>
                        <a:rPr lang="en-IN" sz="16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dk</a:t>
                      </a:r>
                      <a:r>
                        <a:rPr lang="en-IN" sz="16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fuekZ.k</a:t>
                      </a:r>
                      <a:r>
                        <a:rPr lang="en-IN" sz="16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gqvkA</a:t>
                      </a:r>
                      <a:r>
                        <a:rPr lang="en-IN" sz="16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endParaRPr lang="en-IN" sz="1600" b="1" dirty="0"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</a:tr>
              <a:tr h="81973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err="1">
                          <a:effectLst/>
                          <a:latin typeface="Kruti Dev 010" pitchFamily="2" charset="0"/>
                        </a:rPr>
                        <a:t>dzhVs”kl</a:t>
                      </a:r>
                      <a:endParaRPr lang="en-IN" sz="1100" b="1" dirty="0"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  <a:latin typeface="Kruti Dev 010" pitchFamily="2" charset="0"/>
                        </a:rPr>
                        <a:t>&amp;</a:t>
                      </a:r>
                      <a:endParaRPr lang="en-IN" sz="1100" b="1" dirty="0"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  <a:latin typeface="Kruti Dev 010" pitchFamily="2" charset="0"/>
                        </a:rPr>
                        <a:t>13-5&amp;6-5 </a:t>
                      </a:r>
                      <a:endParaRPr lang="en-IN" sz="1600" b="1" dirty="0" smtClean="0">
                        <a:effectLst/>
                        <a:latin typeface="Kruti Dev 010" pitchFamily="2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 b="1" dirty="0" smtClean="0"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b="1" dirty="0"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en-IN" sz="1600" b="1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kfM</a:t>
                      </a:r>
                      <a:r>
                        <a:rPr lang="en-IN" sz="1600" b="1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+;k ;</a:t>
                      </a:r>
                      <a:r>
                        <a:rPr lang="en-IN" sz="1600" b="1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qxA</a:t>
                      </a:r>
                      <a:r>
                        <a:rPr lang="en-IN" sz="1600" b="1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nDdu</a:t>
                      </a:r>
                      <a:r>
                        <a:rPr lang="en-IN" sz="16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ykok</a:t>
                      </a:r>
                      <a:r>
                        <a:rPr lang="en-IN" sz="16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iBkj</a:t>
                      </a:r>
                      <a:r>
                        <a:rPr lang="en-IN" sz="16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esa</a:t>
                      </a:r>
                      <a:r>
                        <a:rPr lang="en-IN" sz="16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ykok</a:t>
                      </a:r>
                      <a:r>
                        <a:rPr lang="en-IN" sz="16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dk</a:t>
                      </a:r>
                      <a:r>
                        <a:rPr lang="en-IN" sz="16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tekoA</a:t>
                      </a:r>
                      <a:r>
                        <a:rPr lang="en-IN" sz="16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dukMk</a:t>
                      </a:r>
                      <a:r>
                        <a:rPr lang="en-IN" sz="16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] </a:t>
                      </a:r>
                      <a:r>
                        <a:rPr lang="en-IN" sz="16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vykLdk</a:t>
                      </a:r>
                      <a:r>
                        <a:rPr lang="en-IN" sz="16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] </a:t>
                      </a:r>
                      <a:r>
                        <a:rPr lang="en-IN" sz="16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eSfDldks</a:t>
                      </a:r>
                      <a:r>
                        <a:rPr lang="en-IN" sz="16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] ;</a:t>
                      </a:r>
                      <a:r>
                        <a:rPr lang="en-IN" sz="16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wjksi</a:t>
                      </a:r>
                      <a:r>
                        <a:rPr lang="en-IN" sz="16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esa</a:t>
                      </a:r>
                      <a:r>
                        <a:rPr lang="en-IN" sz="16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[</a:t>
                      </a:r>
                      <a:r>
                        <a:rPr lang="en-IN" sz="16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kfM</a:t>
                      </a:r>
                      <a:r>
                        <a:rPr lang="en-IN" sz="16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+;k </a:t>
                      </a:r>
                      <a:r>
                        <a:rPr lang="en-IN" sz="16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dk</a:t>
                      </a:r>
                      <a:r>
                        <a:rPr lang="en-IN" sz="16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tekoA</a:t>
                      </a:r>
                      <a:r>
                        <a:rPr lang="en-IN" sz="16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Hkwlapyu</a:t>
                      </a:r>
                      <a:r>
                        <a:rPr lang="en-IN" sz="16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ls</a:t>
                      </a:r>
                      <a:r>
                        <a:rPr lang="en-IN" sz="16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jkWdht</a:t>
                      </a:r>
                      <a:r>
                        <a:rPr lang="en-IN" sz="16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,</a:t>
                      </a:r>
                      <a:r>
                        <a:rPr lang="en-IN" sz="16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oa</a:t>
                      </a:r>
                      <a:r>
                        <a:rPr lang="en-IN" sz="16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,</a:t>
                      </a:r>
                      <a:r>
                        <a:rPr lang="en-IN" sz="16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aMht</a:t>
                      </a:r>
                      <a:r>
                        <a:rPr lang="en-IN" sz="16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ioZrksa</a:t>
                      </a:r>
                      <a:r>
                        <a:rPr lang="en-IN" sz="16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dk</a:t>
                      </a:r>
                      <a:r>
                        <a:rPr lang="en-IN" sz="16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fuekZ.k</a:t>
                      </a:r>
                      <a:r>
                        <a:rPr lang="en-IN" sz="16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gqvkA</a:t>
                      </a:r>
                      <a:r>
                        <a:rPr lang="en-IN" sz="16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endParaRPr lang="en-IN" sz="1600" b="1" dirty="0"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</a:tr>
              <a:tr h="76848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effectLst/>
                          <a:latin typeface="Kruti Dev 010" pitchFamily="2" charset="0"/>
                        </a:rPr>
                        <a:t>dSukstksbd</a:t>
                      </a:r>
                      <a:endParaRPr lang="en-IN" sz="1100" b="1"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V”kZjh</a:t>
                      </a:r>
                      <a:r>
                        <a:rPr lang="en-IN" sz="16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 ;</a:t>
                      </a:r>
                      <a:r>
                        <a:rPr lang="en-IN" sz="16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qx</a:t>
                      </a:r>
                      <a:endParaRPr lang="en-IN" sz="1100" b="1" dirty="0">
                        <a:solidFill>
                          <a:srgbClr val="002060"/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err="1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bvkslhu</a:t>
                      </a:r>
                      <a:r>
                        <a:rPr lang="en-IN" sz="1600" b="1" dirty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endParaRPr lang="en-IN" sz="1100" b="1" dirty="0">
                        <a:solidFill>
                          <a:srgbClr val="002060"/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6-5&amp;3-8 </a:t>
                      </a:r>
                      <a:endParaRPr lang="en-IN" sz="1100" b="1" dirty="0">
                        <a:solidFill>
                          <a:srgbClr val="002060"/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fo”kkydk</a:t>
                      </a:r>
                      <a:r>
                        <a:rPr lang="en-IN" sz="1600" b="1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; </a:t>
                      </a:r>
                      <a:r>
                        <a:rPr lang="en-IN" sz="1600" b="1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Lruiks’kh</a:t>
                      </a:r>
                      <a:r>
                        <a:rPr lang="en-IN" sz="1600" b="1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tho</a:t>
                      </a:r>
                      <a:r>
                        <a:rPr lang="en-IN" sz="1600" b="1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yqIr</a:t>
                      </a:r>
                      <a:r>
                        <a:rPr lang="en-IN" sz="1600" b="1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gks</a:t>
                      </a:r>
                      <a:r>
                        <a:rPr lang="en-IN" sz="1600" b="1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x,A</a:t>
                      </a:r>
                      <a:r>
                        <a:rPr lang="en-IN" sz="1600" b="1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lkxjksa</a:t>
                      </a:r>
                      <a:r>
                        <a:rPr lang="en-IN" sz="1600" b="1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esa</a:t>
                      </a:r>
                      <a:r>
                        <a:rPr lang="en-IN" sz="1600" b="1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leqnzh</a:t>
                      </a:r>
                      <a:r>
                        <a:rPr lang="en-IN" sz="1600" b="1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xk</a:t>
                      </a:r>
                      <a:r>
                        <a:rPr lang="en-IN" sz="1600" b="1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;</a:t>
                      </a:r>
                      <a:r>
                        <a:rPr lang="en-IN" sz="16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rFkk</a:t>
                      </a:r>
                      <a:r>
                        <a:rPr lang="en-IN" sz="16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Ogsy</a:t>
                      </a:r>
                      <a:r>
                        <a:rPr lang="en-IN" sz="16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ekStwn</a:t>
                      </a:r>
                      <a:r>
                        <a:rPr lang="en-IN" sz="16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FksA</a:t>
                      </a:r>
                      <a:r>
                        <a:rPr lang="en-IN" sz="16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Lfky</a:t>
                      </a:r>
                      <a:r>
                        <a:rPr lang="en-IN" sz="16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en-IN" sz="16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kaM</a:t>
                      </a:r>
                      <a:r>
                        <a:rPr lang="en-IN" sz="16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ij</a:t>
                      </a:r>
                      <a:r>
                        <a:rPr lang="en-IN" sz="16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xSaMk</a:t>
                      </a:r>
                      <a:r>
                        <a:rPr lang="en-IN" sz="16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] </a:t>
                      </a:r>
                      <a:r>
                        <a:rPr lang="en-IN" sz="16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gkFkh</a:t>
                      </a:r>
                      <a:r>
                        <a:rPr lang="en-IN" sz="16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] ?</a:t>
                      </a:r>
                      <a:r>
                        <a:rPr lang="en-IN" sz="16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kksM+k</a:t>
                      </a:r>
                      <a:r>
                        <a:rPr lang="en-IN" sz="16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vkfn</a:t>
                      </a:r>
                      <a:r>
                        <a:rPr lang="en-IN" sz="16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thoksa</a:t>
                      </a:r>
                      <a:r>
                        <a:rPr lang="en-IN" sz="16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dk</a:t>
                      </a:r>
                      <a:r>
                        <a:rPr lang="en-IN" sz="16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fodkl</a:t>
                      </a:r>
                      <a:r>
                        <a:rPr lang="en-IN" sz="16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gqvkA</a:t>
                      </a:r>
                      <a:r>
                        <a:rPr lang="en-IN" sz="16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endParaRPr lang="en-IN" sz="1600" b="1" dirty="0">
                        <a:solidFill>
                          <a:srgbClr val="002060"/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</a:tr>
              <a:tr h="95888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  <a:latin typeface="Kruti Dev 010" pitchFamily="2" charset="0"/>
                        </a:rPr>
                        <a:t> </a:t>
                      </a:r>
                      <a:endParaRPr lang="en-IN" sz="1100" b="1" dirty="0"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err="1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vksfyxkslhu</a:t>
                      </a:r>
                      <a:r>
                        <a:rPr lang="en-IN" sz="1600" b="1" dirty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endParaRPr lang="en-IN" sz="1100" b="1" dirty="0">
                        <a:solidFill>
                          <a:srgbClr val="002060"/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</a:rPr>
                        <a:t>3-8&amp;2-5 </a:t>
                      </a:r>
                      <a:endParaRPr lang="en-IN" sz="1600" b="1" dirty="0" smtClean="0">
                        <a:solidFill>
                          <a:srgbClr val="002060"/>
                        </a:solidFill>
                        <a:effectLst/>
                        <a:latin typeface="Kruti Dev 010" pitchFamily="2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 b="1" dirty="0" smtClean="0">
                        <a:solidFill>
                          <a:srgbClr val="002060"/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600" b="1" dirty="0" smtClean="0">
                        <a:solidFill>
                          <a:srgbClr val="002060"/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b="1" dirty="0">
                        <a:solidFill>
                          <a:srgbClr val="002060"/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vkYil</a:t>
                      </a:r>
                      <a:r>
                        <a:rPr lang="en-IN" sz="1600" b="1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] </a:t>
                      </a:r>
                      <a:r>
                        <a:rPr lang="en-IN" sz="1600" b="1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fgeky</a:t>
                      </a:r>
                      <a:r>
                        <a:rPr lang="en-IN" sz="1600" b="1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; </a:t>
                      </a:r>
                      <a:r>
                        <a:rPr lang="en-IN" sz="1600" b="1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ioZrksa</a:t>
                      </a:r>
                      <a:r>
                        <a:rPr lang="en-IN" sz="1600" b="1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dk</a:t>
                      </a:r>
                      <a:r>
                        <a:rPr lang="en-IN" sz="1600" b="1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fodkl</a:t>
                      </a:r>
                      <a:r>
                        <a:rPr lang="en-IN" sz="1600" b="1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vkjaHk</a:t>
                      </a:r>
                      <a:r>
                        <a:rPr lang="en-IN" sz="1600" b="1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gks</a:t>
                      </a:r>
                      <a:r>
                        <a:rPr lang="en-IN" sz="1600" b="1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x;kA</a:t>
                      </a:r>
                      <a:r>
                        <a:rPr lang="en-IN" sz="1600" b="1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foLr`r</a:t>
                      </a:r>
                      <a:r>
                        <a:rPr lang="en-IN" sz="1600" b="1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?</a:t>
                      </a:r>
                      <a:r>
                        <a:rPr lang="en-IN" sz="1600" b="1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kkl</a:t>
                      </a:r>
                      <a:r>
                        <a:rPr lang="en-IN" sz="1600" b="1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izns”k</a:t>
                      </a:r>
                      <a:r>
                        <a:rPr lang="en-IN" sz="1600" b="1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easa</a:t>
                      </a:r>
                      <a:r>
                        <a:rPr lang="en-IN" sz="16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fofHkUu</a:t>
                      </a:r>
                      <a:r>
                        <a:rPr lang="en-IN" sz="16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“</a:t>
                      </a:r>
                      <a:r>
                        <a:rPr lang="en-IN" sz="16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kkdkgkjh</a:t>
                      </a:r>
                      <a:r>
                        <a:rPr lang="en-IN" sz="16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,</a:t>
                      </a:r>
                      <a:r>
                        <a:rPr lang="en-IN" sz="16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oa</a:t>
                      </a:r>
                      <a:r>
                        <a:rPr lang="en-IN" sz="16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ekalkgkjh</a:t>
                      </a:r>
                      <a:r>
                        <a:rPr lang="en-IN" sz="16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thoksa</a:t>
                      </a:r>
                      <a:r>
                        <a:rPr lang="en-IN" sz="16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dk</a:t>
                      </a:r>
                      <a:r>
                        <a:rPr lang="en-IN" sz="16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fodkl</a:t>
                      </a:r>
                      <a:r>
                        <a:rPr lang="en-IN" sz="16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gqvkA</a:t>
                      </a:r>
                      <a:r>
                        <a:rPr lang="en-IN" sz="16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vkfn</a:t>
                      </a:r>
                      <a:r>
                        <a:rPr lang="en-IN" sz="16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ekuo</a:t>
                      </a:r>
                      <a:r>
                        <a:rPr lang="en-IN" sz="16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&amp; </a:t>
                      </a:r>
                      <a:r>
                        <a:rPr lang="en-IN" sz="16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dk</a:t>
                      </a:r>
                      <a:r>
                        <a:rPr lang="en-IN" sz="16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fodkl</a:t>
                      </a:r>
                      <a:r>
                        <a:rPr lang="en-IN" sz="16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okuj</a:t>
                      </a:r>
                      <a:r>
                        <a:rPr lang="en-IN" sz="16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vFkok</a:t>
                      </a:r>
                      <a:r>
                        <a:rPr lang="en-IN" sz="16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,i ds :i </a:t>
                      </a:r>
                      <a:r>
                        <a:rPr lang="en-IN" sz="16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esa</a:t>
                      </a:r>
                      <a:r>
                        <a:rPr lang="en-IN" sz="16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gqvkA</a:t>
                      </a:r>
                      <a:endParaRPr lang="en-IN" sz="1600" b="1" dirty="0">
                        <a:solidFill>
                          <a:srgbClr val="002060"/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</a:tr>
              <a:tr h="3654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b="1" dirty="0"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effectLst/>
                          <a:latin typeface="Kruti Dev 010" pitchFamily="2" charset="0"/>
                        </a:rPr>
                        <a:t>ek;kslhu </a:t>
                      </a:r>
                      <a:endParaRPr lang="en-IN" sz="1100" b="1"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  <a:latin typeface="Kruti Dev 010" pitchFamily="2" charset="0"/>
                        </a:rPr>
                        <a:t>2-5 &amp;70 </a:t>
                      </a:r>
                      <a:endParaRPr lang="en-IN" sz="1600" b="1" dirty="0" smtClean="0">
                        <a:effectLst/>
                        <a:latin typeface="Kruti Dev 010" pitchFamily="2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b="1" dirty="0"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fgeky</a:t>
                      </a:r>
                      <a:r>
                        <a:rPr lang="en-IN" sz="1400" b="1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; </a:t>
                      </a:r>
                      <a:r>
                        <a:rPr lang="en-IN" sz="1400" b="1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dk</a:t>
                      </a:r>
                      <a:r>
                        <a:rPr lang="en-IN" sz="1400" b="1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400" b="1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fodkl</a:t>
                      </a:r>
                      <a:r>
                        <a:rPr lang="en-IN" sz="1400" b="1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,</a:t>
                      </a:r>
                      <a:r>
                        <a:rPr lang="en-IN" sz="1400" b="1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oa</a:t>
                      </a:r>
                      <a:r>
                        <a:rPr lang="en-IN" sz="1400" b="1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400" b="1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mRFkku</a:t>
                      </a:r>
                      <a:r>
                        <a:rPr lang="en-IN" sz="1400" b="1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A </a:t>
                      </a:r>
                      <a:r>
                        <a:rPr lang="en-IN" sz="1400" b="1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ty</a:t>
                      </a:r>
                      <a:r>
                        <a:rPr lang="en-IN" sz="1400" b="1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]</a:t>
                      </a:r>
                      <a:r>
                        <a:rPr lang="en-IN" sz="14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4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Fky</a:t>
                      </a:r>
                      <a:r>
                        <a:rPr lang="en-IN" sz="14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,</a:t>
                      </a:r>
                      <a:r>
                        <a:rPr lang="en-IN" sz="14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oa</a:t>
                      </a:r>
                      <a:r>
                        <a:rPr lang="en-IN" sz="14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4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uHk</a:t>
                      </a:r>
                      <a:r>
                        <a:rPr lang="en-IN" sz="14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4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esa</a:t>
                      </a:r>
                      <a:r>
                        <a:rPr lang="en-IN" sz="14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400" b="1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tSo</a:t>
                      </a:r>
                      <a:r>
                        <a:rPr lang="en-IN" sz="1400" b="1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400" b="1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fofo</a:t>
                      </a:r>
                      <a:r>
                        <a:rPr lang="en-IN" sz="1400" b="1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IN" sz="1400" b="1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krk</a:t>
                      </a:r>
                      <a:r>
                        <a:rPr lang="en-IN" sz="1400" b="1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400" b="1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esa</a:t>
                      </a:r>
                      <a:r>
                        <a:rPr lang="en-IN" sz="1400" b="1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400" b="1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o`f</a:t>
                      </a:r>
                      <a:r>
                        <a:rPr lang="en-IN" sz="1400" b="1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)A</a:t>
                      </a:r>
                      <a:r>
                        <a:rPr lang="en-IN" sz="14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endParaRPr lang="en-IN" sz="1400" b="1" dirty="0"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</a:tr>
              <a:tr h="81973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>
                          <a:effectLst/>
                          <a:latin typeface="Kruti Dev 010" pitchFamily="2" charset="0"/>
                        </a:rPr>
                        <a:t>Iyhvkslhu</a:t>
                      </a:r>
                      <a:endParaRPr lang="en-IN" sz="1100" b="1"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  <a:latin typeface="Kruti Dev 010" pitchFamily="2" charset="0"/>
                        </a:rPr>
                        <a:t>70 </a:t>
                      </a:r>
                      <a:r>
                        <a:rPr lang="en-IN" sz="1600" b="1" dirty="0" err="1">
                          <a:effectLst/>
                          <a:latin typeface="Kruti Dev 010" pitchFamily="2" charset="0"/>
                        </a:rPr>
                        <a:t>yk</a:t>
                      </a:r>
                      <a:r>
                        <a:rPr lang="en-IN" sz="1600" b="1" dirty="0">
                          <a:effectLst/>
                          <a:latin typeface="Kruti Dev 010" pitchFamily="2" charset="0"/>
                        </a:rPr>
                        <a:t>[k </a:t>
                      </a:r>
                      <a:r>
                        <a:rPr lang="en-IN" sz="1600" b="1" dirty="0" err="1">
                          <a:effectLst/>
                          <a:latin typeface="Kruti Dev 010" pitchFamily="2" charset="0"/>
                        </a:rPr>
                        <a:t>ls</a:t>
                      </a:r>
                      <a:r>
                        <a:rPr lang="en-IN" sz="1600" b="1" dirty="0">
                          <a:effectLst/>
                          <a:latin typeface="Kruti Dev 010" pitchFamily="2" charset="0"/>
                        </a:rPr>
                        <a:t> 10 </a:t>
                      </a:r>
                      <a:r>
                        <a:rPr lang="en-IN" sz="1600" b="1" dirty="0" err="1">
                          <a:effectLst/>
                          <a:latin typeface="Kruti Dev 010" pitchFamily="2" charset="0"/>
                        </a:rPr>
                        <a:t>yk</a:t>
                      </a:r>
                      <a:r>
                        <a:rPr lang="en-IN" sz="1600" b="1" dirty="0">
                          <a:effectLst/>
                          <a:latin typeface="Kruti Dev 010" pitchFamily="2" charset="0"/>
                        </a:rPr>
                        <a:t>[k </a:t>
                      </a:r>
                      <a:r>
                        <a:rPr lang="en-IN" sz="1600" b="1" dirty="0" err="1">
                          <a:effectLst/>
                          <a:latin typeface="Kruti Dev 010" pitchFamily="2" charset="0"/>
                        </a:rPr>
                        <a:t>o’kZ</a:t>
                      </a:r>
                      <a:r>
                        <a:rPr lang="en-IN" sz="1600" b="1" dirty="0"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600" b="1" dirty="0" err="1" smtClean="0">
                          <a:effectLst/>
                          <a:latin typeface="Kruti Dev 010" pitchFamily="2" charset="0"/>
                        </a:rPr>
                        <a:t>rdA</a:t>
                      </a:r>
                      <a:endParaRPr lang="en-IN" sz="1600" b="1" dirty="0" smtClean="0">
                        <a:effectLst/>
                        <a:latin typeface="Kruti Dev 010" pitchFamily="2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100" b="1" dirty="0"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egk</a:t>
                      </a:r>
                      <a:r>
                        <a:rPr lang="en-IN" sz="1600" b="1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}hi ,</a:t>
                      </a:r>
                      <a:r>
                        <a:rPr lang="en-IN" sz="1600" b="1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oa</a:t>
                      </a:r>
                      <a:r>
                        <a:rPr lang="en-IN" sz="1600" b="1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egklkxjksa</a:t>
                      </a:r>
                      <a:r>
                        <a:rPr lang="en-IN" sz="1600" b="1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dk</a:t>
                      </a:r>
                      <a:r>
                        <a:rPr lang="en-IN" sz="1600" b="1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orZeku</a:t>
                      </a:r>
                      <a:r>
                        <a:rPr lang="en-IN" sz="1600" b="1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Lo:i</a:t>
                      </a:r>
                      <a:r>
                        <a:rPr lang="en-IN" sz="16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IN" sz="16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fodflr</a:t>
                      </a:r>
                      <a:r>
                        <a:rPr lang="en-IN" sz="16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gqvkA</a:t>
                      </a:r>
                      <a:r>
                        <a:rPr lang="en-IN" sz="16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fgeky</a:t>
                      </a:r>
                      <a:r>
                        <a:rPr lang="en-IN" sz="16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; </a:t>
                      </a:r>
                      <a:r>
                        <a:rPr lang="en-IN" sz="16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esa</a:t>
                      </a:r>
                      <a:r>
                        <a:rPr lang="en-IN" sz="16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vafre</a:t>
                      </a:r>
                      <a:r>
                        <a:rPr lang="en-IN" sz="16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mRFkku</a:t>
                      </a:r>
                      <a:r>
                        <a:rPr lang="en-IN" sz="16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ds </a:t>
                      </a:r>
                      <a:r>
                        <a:rPr lang="en-IN" sz="16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ifj.kke</a:t>
                      </a:r>
                      <a:r>
                        <a:rPr lang="en-IN" sz="16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Lo:Ik</a:t>
                      </a:r>
                      <a:r>
                        <a:rPr lang="en-IN" sz="16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f”kokfyd</a:t>
                      </a:r>
                      <a:r>
                        <a:rPr lang="en-IN" sz="16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Js.kh dh </a:t>
                      </a:r>
                      <a:r>
                        <a:rPr lang="en-IN" sz="16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jpuk</a:t>
                      </a:r>
                      <a:r>
                        <a:rPr lang="en-IN" sz="16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gqbZ</a:t>
                      </a:r>
                      <a:r>
                        <a:rPr lang="en-IN" sz="16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A </a:t>
                      </a:r>
                      <a:r>
                        <a:rPr lang="en-IN" sz="16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leqnzh</a:t>
                      </a:r>
                      <a:r>
                        <a:rPr lang="en-IN" sz="16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,</a:t>
                      </a:r>
                      <a:r>
                        <a:rPr lang="en-IN" sz="16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oa</a:t>
                      </a:r>
                      <a:r>
                        <a:rPr lang="en-IN" sz="16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LFkyh</a:t>
                      </a:r>
                      <a:r>
                        <a:rPr lang="en-IN" sz="16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; </a:t>
                      </a:r>
                      <a:r>
                        <a:rPr lang="en-IN" sz="16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thoksa</a:t>
                      </a:r>
                      <a:r>
                        <a:rPr lang="en-IN" sz="16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dk</a:t>
                      </a:r>
                      <a:r>
                        <a:rPr lang="en-IN" sz="16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6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fodklA</a:t>
                      </a:r>
                      <a:r>
                        <a:rPr lang="en-IN" sz="16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endParaRPr lang="en-IN" sz="1600" b="1" dirty="0"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5714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66"/>
            <a:ext cx="9144000" cy="63408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IN" b="1" dirty="0" err="1">
                <a:latin typeface="Kruti Dev 010" pitchFamily="2" charset="0"/>
              </a:rPr>
              <a:t>HkwoSKkfud</a:t>
            </a:r>
            <a:r>
              <a:rPr lang="en-IN" b="1" dirty="0">
                <a:latin typeface="Kruti Dev 010" pitchFamily="2" charset="0"/>
              </a:rPr>
              <a:t> le; </a:t>
            </a:r>
            <a:r>
              <a:rPr lang="en-IN" b="1" dirty="0" err="1" smtClean="0">
                <a:latin typeface="Kruti Dev 010" pitchFamily="2" charset="0"/>
              </a:rPr>
              <a:t>ekiuh</a:t>
            </a:r>
            <a:r>
              <a:rPr lang="en-IN" b="1" dirty="0" smtClean="0">
                <a:latin typeface="Kruti Dev 010" pitchFamily="2" charset="0"/>
              </a:rPr>
              <a:t> ¼i`Foh </a:t>
            </a:r>
            <a:r>
              <a:rPr lang="en-IN" b="1" dirty="0" err="1" smtClean="0">
                <a:latin typeface="Kruti Dev 010" pitchFamily="2" charset="0"/>
              </a:rPr>
              <a:t>dk</a:t>
            </a:r>
            <a:r>
              <a:rPr lang="en-IN" b="1" dirty="0" smtClean="0">
                <a:latin typeface="Kruti Dev 010" pitchFamily="2" charset="0"/>
              </a:rPr>
              <a:t> bfrgkl½ </a:t>
            </a:r>
            <a:r>
              <a:rPr lang="en-IN" b="1" dirty="0" err="1" smtClean="0">
                <a:latin typeface="Kruti Dev 010" pitchFamily="2" charset="0"/>
              </a:rPr>
              <a:t>dze”k</a:t>
            </a:r>
            <a:r>
              <a:rPr lang="en-IN" b="1" dirty="0" smtClean="0">
                <a:latin typeface="Kruti Dev 010" pitchFamily="2" charset="0"/>
              </a:rPr>
              <a:t>%</a:t>
            </a:r>
            <a:endParaRPr lang="en-IN" dirty="0">
              <a:latin typeface="Kruti Dev 010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95015599"/>
              </p:ext>
            </p:extLst>
          </p:nvPr>
        </p:nvGraphicFramePr>
        <p:xfrm>
          <a:off x="35496" y="764704"/>
          <a:ext cx="9073008" cy="60932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3956"/>
                <a:gridCol w="416164"/>
                <a:gridCol w="864096"/>
                <a:gridCol w="936104"/>
                <a:gridCol w="1296144"/>
                <a:gridCol w="4896544"/>
              </a:tblGrid>
              <a:tr h="874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Kruti Dev 010" pitchFamily="2" charset="0"/>
                        </a:rPr>
                        <a:t>egkdYi</a:t>
                      </a:r>
                      <a:endParaRPr lang="en-IN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Kruti Dev 010" pitchFamily="2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</a:rPr>
                        <a:t>Eon</a:t>
                      </a:r>
                      <a:endParaRPr lang="en-IN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 err="1" smtClean="0">
                          <a:effectLst/>
                          <a:latin typeface="Kruti Dev 010" pitchFamily="2" charset="0"/>
                        </a:rPr>
                        <a:t>dYi</a:t>
                      </a:r>
                      <a:endParaRPr lang="en-IN" sz="1400" dirty="0">
                        <a:effectLst/>
                        <a:latin typeface="Kruti Dev 010" pitchFamily="2" charset="0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Kruti Dev 010" pitchFamily="2" charset="0"/>
                        </a:rPr>
                        <a:t>;</a:t>
                      </a:r>
                      <a:r>
                        <a:rPr lang="en-IN" sz="2000" dirty="0" err="1">
                          <a:effectLst/>
                          <a:latin typeface="Kruti Dev 010" pitchFamily="2" charset="0"/>
                        </a:rPr>
                        <a:t>qx</a:t>
                      </a:r>
                      <a:endParaRPr lang="en-IN" sz="1400" dirty="0">
                        <a:effectLst/>
                        <a:latin typeface="Kruti Dev 010" pitchFamily="2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Period</a:t>
                      </a: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Kruti Dev 010" pitchFamily="2" charset="0"/>
                        </a:rPr>
                        <a:t>;</a:t>
                      </a:r>
                      <a:r>
                        <a:rPr lang="en-IN" sz="2000" dirty="0" err="1">
                          <a:effectLst/>
                          <a:latin typeface="Kruti Dev 010" pitchFamily="2" charset="0"/>
                        </a:rPr>
                        <a:t>qxkarj</a:t>
                      </a:r>
                      <a:endParaRPr lang="en-IN" sz="1400" dirty="0">
                        <a:effectLst/>
                        <a:latin typeface="Kruti Dev 010" pitchFamily="2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Epoch</a:t>
                      </a: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 err="1">
                          <a:effectLst/>
                          <a:latin typeface="Kruti Dev 010" pitchFamily="2" charset="0"/>
                        </a:rPr>
                        <a:t>o’kZ</a:t>
                      </a:r>
                      <a:r>
                        <a:rPr lang="en-IN" sz="2000" dirty="0">
                          <a:effectLst/>
                          <a:latin typeface="Kruti Dev 010" pitchFamily="2" charset="0"/>
                        </a:rPr>
                        <a:t> </a:t>
                      </a:r>
                      <a:endParaRPr lang="en-IN" sz="1400" dirty="0"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dirty="0" err="1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izeq</a:t>
                      </a:r>
                      <a:r>
                        <a:rPr lang="en-IN" sz="2800" dirty="0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[k ?</a:t>
                      </a:r>
                      <a:r>
                        <a:rPr lang="en-IN" sz="2800" dirty="0" err="1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kVuk,a</a:t>
                      </a:r>
                      <a:r>
                        <a:rPr lang="en-IN" sz="2800" dirty="0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endParaRPr lang="en-IN" sz="4000" dirty="0" smtClean="0">
                        <a:solidFill>
                          <a:srgbClr val="C00000"/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000" dirty="0"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</a:tr>
              <a:tr h="125447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 err="1" smtClean="0">
                          <a:solidFill>
                            <a:srgbClr val="FF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Qsusjkstksbd</a:t>
                      </a:r>
                      <a:endParaRPr lang="en-IN" sz="2400" b="1" dirty="0">
                        <a:solidFill>
                          <a:srgbClr val="FF0000"/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  <a:latin typeface="Kruti Dev 010" pitchFamily="2" charset="0"/>
                        </a:rPr>
                        <a:t> </a:t>
                      </a:r>
                      <a:r>
                        <a:rPr lang="en-IN" sz="2400" b="1" dirty="0" err="1" smtClean="0">
                          <a:effectLst/>
                          <a:latin typeface="Kruti Dev 010" pitchFamily="2" charset="0"/>
                        </a:rPr>
                        <a:t>dSukstksbd</a:t>
                      </a:r>
                      <a:r>
                        <a:rPr lang="en-IN" sz="2400" b="1" dirty="0" smtClean="0">
                          <a:effectLst/>
                          <a:latin typeface="Kruti Dev 010" pitchFamily="2" charset="0"/>
                        </a:rPr>
                        <a:t> </a:t>
                      </a:r>
                      <a:endParaRPr lang="en-IN" sz="1600" b="1" dirty="0"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b="1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DokVuZjh</a:t>
                      </a:r>
                      <a:r>
                        <a:rPr lang="en-IN" sz="2800" b="1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endParaRPr lang="en-IN" sz="1100" b="1" dirty="0"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 err="1">
                          <a:effectLst/>
                          <a:latin typeface="Kruti Dev 010" pitchFamily="2" charset="0"/>
                        </a:rPr>
                        <a:t>fIyLVkslhu</a:t>
                      </a:r>
                      <a:endParaRPr lang="en-IN" sz="1100" b="1" dirty="0"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b="1" dirty="0">
                          <a:effectLst/>
                          <a:latin typeface="Kruti Dev 010" pitchFamily="2" charset="0"/>
                        </a:rPr>
                        <a:t>10 </a:t>
                      </a:r>
                      <a:r>
                        <a:rPr lang="en-IN" sz="1600" b="1" dirty="0" err="1">
                          <a:effectLst/>
                          <a:latin typeface="Kruti Dev 010" pitchFamily="2" charset="0"/>
                        </a:rPr>
                        <a:t>yk</a:t>
                      </a:r>
                      <a:r>
                        <a:rPr lang="en-IN" sz="1600" b="1" dirty="0">
                          <a:effectLst/>
                          <a:latin typeface="Kruti Dev 010" pitchFamily="2" charset="0"/>
                        </a:rPr>
                        <a:t>[k </a:t>
                      </a:r>
                      <a:r>
                        <a:rPr lang="en-IN" sz="1600" b="1" dirty="0" err="1">
                          <a:effectLst/>
                          <a:latin typeface="Kruti Dev 010" pitchFamily="2" charset="0"/>
                        </a:rPr>
                        <a:t>o’kZ</a:t>
                      </a:r>
                      <a:r>
                        <a:rPr lang="en-IN" sz="1600" b="1" dirty="0"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600" b="1" dirty="0" err="1">
                          <a:effectLst/>
                          <a:latin typeface="Kruti Dev 010" pitchFamily="2" charset="0"/>
                        </a:rPr>
                        <a:t>ls</a:t>
                      </a:r>
                      <a:r>
                        <a:rPr lang="en-IN" sz="1600" b="1" dirty="0">
                          <a:effectLst/>
                          <a:latin typeface="Kruti Dev 010" pitchFamily="2" charset="0"/>
                        </a:rPr>
                        <a:t> 10000 </a:t>
                      </a:r>
                      <a:r>
                        <a:rPr lang="en-IN" sz="1600" b="1" dirty="0" err="1">
                          <a:effectLst/>
                          <a:latin typeface="Kruti Dev 010" pitchFamily="2" charset="0"/>
                        </a:rPr>
                        <a:t>o’kZ</a:t>
                      </a:r>
                      <a:r>
                        <a:rPr lang="en-IN" sz="1600" b="1" dirty="0"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600" b="1" dirty="0" err="1">
                          <a:effectLst/>
                          <a:latin typeface="Kruti Dev 010" pitchFamily="2" charset="0"/>
                        </a:rPr>
                        <a:t>iwoZ</a:t>
                      </a:r>
                      <a:r>
                        <a:rPr lang="en-IN" sz="1600" b="1" dirty="0"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1600" b="1" dirty="0" err="1">
                          <a:effectLst/>
                          <a:latin typeface="Kruti Dev 010" pitchFamily="2" charset="0"/>
                        </a:rPr>
                        <a:t>rdA</a:t>
                      </a:r>
                      <a:endParaRPr lang="en-IN" sz="1100" b="1" dirty="0"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i~Foh</a:t>
                      </a:r>
                      <a:r>
                        <a:rPr lang="en-IN" sz="14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ds </a:t>
                      </a:r>
                      <a:r>
                        <a:rPr lang="en-IN" sz="14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fo”kky</a:t>
                      </a:r>
                      <a:r>
                        <a:rPr lang="en-IN" sz="14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4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Hkkx</a:t>
                      </a:r>
                      <a:r>
                        <a:rPr lang="en-IN" sz="14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4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ij</a:t>
                      </a:r>
                      <a:r>
                        <a:rPr lang="en-IN" sz="14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4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fgekoj.kA</a:t>
                      </a:r>
                      <a:r>
                        <a:rPr lang="en-IN" sz="14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4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fge;qx</a:t>
                      </a:r>
                      <a:r>
                        <a:rPr lang="en-IN" sz="14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4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dgrs</a:t>
                      </a:r>
                      <a:r>
                        <a:rPr lang="en-IN" sz="14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4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gSaA</a:t>
                      </a:r>
                      <a:r>
                        <a:rPr lang="en-IN" sz="14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4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bl</a:t>
                      </a:r>
                      <a:r>
                        <a:rPr lang="en-IN" sz="14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;</a:t>
                      </a:r>
                      <a:r>
                        <a:rPr lang="en-IN" sz="14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qxkarj</a:t>
                      </a:r>
                      <a:r>
                        <a:rPr lang="en-IN" sz="14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4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esa</a:t>
                      </a:r>
                      <a:r>
                        <a:rPr lang="en-IN" sz="14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4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pkj</a:t>
                      </a:r>
                      <a:r>
                        <a:rPr lang="en-IN" sz="14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4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ckj</a:t>
                      </a:r>
                      <a:r>
                        <a:rPr lang="en-IN" sz="14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4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fge;qx</a:t>
                      </a:r>
                      <a:r>
                        <a:rPr lang="en-IN" sz="14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4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vk;kA</a:t>
                      </a:r>
                      <a:r>
                        <a:rPr lang="en-IN" sz="14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4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i`Foh</a:t>
                      </a:r>
                      <a:r>
                        <a:rPr lang="en-IN" sz="14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4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ij</a:t>
                      </a:r>
                      <a:r>
                        <a:rPr lang="en-IN" sz="14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m-</a:t>
                      </a:r>
                      <a:r>
                        <a:rPr lang="en-IN" sz="14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vesafjdk</a:t>
                      </a:r>
                      <a:r>
                        <a:rPr lang="en-IN" sz="14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dh </a:t>
                      </a:r>
                      <a:r>
                        <a:rPr lang="en-IN" sz="14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egku</a:t>
                      </a:r>
                      <a:r>
                        <a:rPr lang="en-IN" sz="14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&gt;</a:t>
                      </a:r>
                      <a:r>
                        <a:rPr lang="en-IN" sz="14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hy</a:t>
                      </a:r>
                      <a:r>
                        <a:rPr lang="en-IN" sz="14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] </a:t>
                      </a:r>
                      <a:r>
                        <a:rPr lang="en-IN" sz="14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ukosZ</a:t>
                      </a:r>
                      <a:r>
                        <a:rPr lang="en-IN" sz="14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4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dk</a:t>
                      </a:r>
                      <a:r>
                        <a:rPr lang="en-IN" sz="14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4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fQ;ksMZ</a:t>
                      </a:r>
                      <a:r>
                        <a:rPr lang="en-IN" sz="14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4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rV</a:t>
                      </a:r>
                      <a:r>
                        <a:rPr lang="en-IN" sz="14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] </a:t>
                      </a:r>
                      <a:r>
                        <a:rPr lang="en-IN" sz="14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lkbcsfj;k</a:t>
                      </a:r>
                      <a:r>
                        <a:rPr lang="en-IN" sz="14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ds </a:t>
                      </a:r>
                      <a:r>
                        <a:rPr lang="en-IN" sz="14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nyny</a:t>
                      </a:r>
                      <a:r>
                        <a:rPr lang="en-IN" sz="14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4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vkfn</a:t>
                      </a:r>
                      <a:r>
                        <a:rPr lang="en-IN" sz="14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4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dk</a:t>
                      </a:r>
                      <a:r>
                        <a:rPr lang="en-IN" sz="14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4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fodkl</a:t>
                      </a:r>
                      <a:r>
                        <a:rPr lang="en-IN" sz="14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4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bl</a:t>
                      </a:r>
                      <a:r>
                        <a:rPr lang="en-IN" sz="14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;</a:t>
                      </a:r>
                      <a:r>
                        <a:rPr lang="en-IN" sz="14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qx</a:t>
                      </a:r>
                      <a:r>
                        <a:rPr lang="en-IN" sz="14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4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esa</a:t>
                      </a:r>
                      <a:r>
                        <a:rPr lang="en-IN" sz="14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4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gqvkA</a:t>
                      </a:r>
                      <a:r>
                        <a:rPr lang="en-IN" sz="14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IN" sz="14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tyok;q</a:t>
                      </a:r>
                      <a:r>
                        <a:rPr lang="en-IN" sz="14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4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ifjorZu</a:t>
                      </a:r>
                      <a:r>
                        <a:rPr lang="en-IN" sz="14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4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ls</a:t>
                      </a:r>
                      <a:r>
                        <a:rPr lang="en-IN" sz="14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4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thoksa</a:t>
                      </a:r>
                      <a:r>
                        <a:rPr lang="en-IN" sz="14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4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dk</a:t>
                      </a:r>
                      <a:r>
                        <a:rPr lang="en-IN" sz="14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4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LFkkukarj.k</a:t>
                      </a:r>
                      <a:r>
                        <a:rPr lang="en-IN" sz="14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A </a:t>
                      </a:r>
                      <a:r>
                        <a:rPr lang="en-IN" sz="14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ekuo</a:t>
                      </a:r>
                      <a:r>
                        <a:rPr lang="en-IN" sz="14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4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iztkfr;ksa</a:t>
                      </a:r>
                      <a:r>
                        <a:rPr lang="en-IN" sz="14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4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dk</a:t>
                      </a:r>
                      <a:r>
                        <a:rPr lang="en-IN" sz="14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400" b="1" baseline="0" dirty="0" err="1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fodklA</a:t>
                      </a:r>
                      <a:r>
                        <a:rPr lang="en-IN" sz="1400" b="1" baseline="0" dirty="0" smtClean="0"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endParaRPr lang="en-IN" sz="1400" b="1" dirty="0"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</a:tr>
              <a:tr h="3964725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 err="1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</a:rPr>
                        <a:t>gksykslhu</a:t>
                      </a:r>
                      <a:endParaRPr lang="en-IN" sz="1400" b="1" dirty="0">
                        <a:solidFill>
                          <a:srgbClr val="C00000"/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000" b="1" dirty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</a:rPr>
                        <a:t>10000 </a:t>
                      </a:r>
                      <a:r>
                        <a:rPr lang="en-IN" sz="2000" b="1" dirty="0" err="1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</a:rPr>
                        <a:t>o’kZ</a:t>
                      </a:r>
                      <a:r>
                        <a:rPr lang="en-IN" sz="2000" b="1" dirty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2000" b="1" dirty="0" err="1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</a:rPr>
                        <a:t>iwoZ</a:t>
                      </a:r>
                      <a:r>
                        <a:rPr lang="en-IN" sz="2000" b="1" dirty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2000" b="1" dirty="0" err="1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</a:rPr>
                        <a:t>vkjaHk</a:t>
                      </a:r>
                      <a:r>
                        <a:rPr lang="en-IN" sz="2000" b="1" dirty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2000" b="1" dirty="0" err="1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</a:rPr>
                        <a:t>gqvkA</a:t>
                      </a:r>
                      <a:r>
                        <a:rPr lang="en-IN" sz="2000" b="1" dirty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2000" b="1" dirty="0" err="1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</a:rPr>
                        <a:t>vHkh</a:t>
                      </a:r>
                      <a:r>
                        <a:rPr lang="en-IN" sz="2000" b="1" dirty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2000" b="1" dirty="0" err="1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</a:rPr>
                        <a:t>tkjh</a:t>
                      </a:r>
                      <a:r>
                        <a:rPr lang="en-IN" sz="2000" b="1" dirty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</a:rPr>
                        <a:t> </a:t>
                      </a:r>
                      <a:r>
                        <a:rPr lang="en-IN" sz="2000" b="1" dirty="0" err="1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</a:rPr>
                        <a:t>gSA</a:t>
                      </a:r>
                      <a:endParaRPr lang="en-IN" sz="1400" b="1" dirty="0">
                        <a:solidFill>
                          <a:srgbClr val="C00000"/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dirty="0" err="1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IyhLVkslhu</a:t>
                      </a:r>
                      <a:r>
                        <a:rPr lang="en-IN" sz="1800" b="1" dirty="0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;</a:t>
                      </a:r>
                      <a:r>
                        <a:rPr lang="en-IN" sz="1800" b="1" dirty="0" err="1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qxkarj</a:t>
                      </a:r>
                      <a:r>
                        <a:rPr lang="en-IN" sz="1800" b="1" dirty="0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ds </a:t>
                      </a:r>
                      <a:r>
                        <a:rPr lang="en-IN" sz="1800" b="1" dirty="0" err="1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fge;qx</a:t>
                      </a:r>
                      <a:r>
                        <a:rPr lang="en-IN" sz="1800" b="1" dirty="0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800" b="1" dirty="0" err="1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dk</a:t>
                      </a:r>
                      <a:r>
                        <a:rPr lang="en-IN" sz="1800" b="1" dirty="0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800" b="1" dirty="0" err="1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lekiu</a:t>
                      </a:r>
                      <a:r>
                        <a:rPr lang="en-IN" sz="1800" b="1" dirty="0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,</a:t>
                      </a:r>
                      <a:r>
                        <a:rPr lang="en-IN" sz="1800" b="1" dirty="0" err="1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oa</a:t>
                      </a:r>
                      <a:r>
                        <a:rPr lang="en-IN" sz="1800" b="1" dirty="0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800" b="1" dirty="0" err="1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fge</a:t>
                      </a:r>
                      <a:r>
                        <a:rPr lang="en-IN" sz="1800" b="1" baseline="0" dirty="0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ds </a:t>
                      </a:r>
                      <a:r>
                        <a:rPr lang="en-IN" sz="1800" b="1" baseline="0" dirty="0" err="1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fi?kyus</a:t>
                      </a:r>
                      <a:r>
                        <a:rPr lang="en-IN" sz="1800" b="1" baseline="0" dirty="0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dh ?</a:t>
                      </a:r>
                      <a:r>
                        <a:rPr lang="en-IN" sz="1800" b="1" baseline="0" dirty="0" err="1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kVuk</a:t>
                      </a:r>
                      <a:r>
                        <a:rPr lang="en-IN" sz="1800" b="1" baseline="0" dirty="0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800" b="1" baseline="0" dirty="0" err="1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esa</a:t>
                      </a:r>
                      <a:r>
                        <a:rPr lang="en-IN" sz="1800" b="1" baseline="0" dirty="0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800" b="1" baseline="0" dirty="0" err="1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o`f</a:t>
                      </a:r>
                      <a:r>
                        <a:rPr lang="en-IN" sz="1800" b="1" baseline="0" dirty="0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)A </a:t>
                      </a:r>
                      <a:r>
                        <a:rPr lang="en-IN" sz="1800" b="1" baseline="0" dirty="0" err="1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leqnz</a:t>
                      </a:r>
                      <a:r>
                        <a:rPr lang="en-IN" sz="1800" b="1" baseline="0" dirty="0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ds </a:t>
                      </a:r>
                      <a:r>
                        <a:rPr lang="en-IN" sz="1800" b="1" baseline="0" dirty="0" err="1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tyLrj</a:t>
                      </a:r>
                      <a:r>
                        <a:rPr lang="en-IN" sz="1800" b="1" baseline="0" dirty="0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800" b="1" baseline="0" dirty="0" err="1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esa</a:t>
                      </a:r>
                      <a:r>
                        <a:rPr lang="en-IN" sz="1800" b="1" baseline="0" dirty="0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800" b="1" baseline="0" dirty="0" err="1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yxHkx</a:t>
                      </a:r>
                      <a:r>
                        <a:rPr lang="en-IN" sz="1800" b="1" baseline="0" dirty="0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100 eh- dh </a:t>
                      </a:r>
                      <a:r>
                        <a:rPr lang="en-IN" sz="1800" b="1" baseline="0" dirty="0" err="1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o`f</a:t>
                      </a:r>
                      <a:r>
                        <a:rPr lang="en-IN" sz="1800" b="1" baseline="0" dirty="0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) A de </a:t>
                      </a:r>
                      <a:r>
                        <a:rPr lang="en-IN" sz="1800" b="1" baseline="0" dirty="0" err="1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mapkbZ</a:t>
                      </a:r>
                      <a:r>
                        <a:rPr lang="en-IN" sz="1800" b="1" baseline="0" dirty="0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800" b="1" baseline="0" dirty="0" err="1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okys</a:t>
                      </a:r>
                      <a:r>
                        <a:rPr lang="en-IN" sz="1800" b="1" baseline="0" dirty="0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800" b="1" baseline="0" dirty="0" err="1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LFky</a:t>
                      </a:r>
                      <a:r>
                        <a:rPr lang="en-IN" sz="1800" b="1" baseline="0" dirty="0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en-IN" sz="1800" b="1" baseline="0" dirty="0" err="1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kaMksa</a:t>
                      </a:r>
                      <a:r>
                        <a:rPr lang="en-IN" sz="1800" b="1" baseline="0" dirty="0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800" b="1" baseline="0" dirty="0" err="1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dk</a:t>
                      </a:r>
                      <a:r>
                        <a:rPr lang="en-IN" sz="1800" b="1" baseline="0" dirty="0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800" b="1" baseline="0" dirty="0" err="1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lkxj</a:t>
                      </a:r>
                      <a:r>
                        <a:rPr lang="en-IN" sz="1800" b="1" baseline="0" dirty="0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ds </a:t>
                      </a:r>
                      <a:r>
                        <a:rPr lang="en-IN" sz="1800" b="1" baseline="0" dirty="0" err="1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ty</a:t>
                      </a:r>
                      <a:r>
                        <a:rPr lang="en-IN" sz="1800" b="1" baseline="0" dirty="0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800" b="1" baseline="0" dirty="0" err="1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esa</a:t>
                      </a:r>
                      <a:r>
                        <a:rPr lang="en-IN" sz="1800" b="1" baseline="0" dirty="0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800" b="1" baseline="0" dirty="0" err="1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Mwc</a:t>
                      </a:r>
                      <a:r>
                        <a:rPr lang="en-IN" sz="1800" b="1" baseline="0" dirty="0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800" b="1" baseline="0" dirty="0" err="1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tkus</a:t>
                      </a:r>
                      <a:r>
                        <a:rPr lang="en-IN" sz="1800" b="1" baseline="0" dirty="0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dh ?</a:t>
                      </a:r>
                      <a:r>
                        <a:rPr lang="en-IN" sz="1800" b="1" baseline="0" dirty="0" err="1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kVukA</a:t>
                      </a:r>
                      <a:r>
                        <a:rPr lang="en-IN" sz="1800" b="1" baseline="0" dirty="0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800" b="1" baseline="0" dirty="0" err="1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fgeufn;kas</a:t>
                      </a:r>
                      <a:r>
                        <a:rPr lang="en-IN" sz="1800" b="1" baseline="0" dirty="0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800" b="1" baseline="0" dirty="0" err="1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dk</a:t>
                      </a:r>
                      <a:r>
                        <a:rPr lang="en-IN" sz="1800" b="1" baseline="0" dirty="0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800" b="1" baseline="0" dirty="0" err="1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ihNs</a:t>
                      </a:r>
                      <a:r>
                        <a:rPr lang="en-IN" sz="1800" b="1" baseline="0" dirty="0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800" b="1" baseline="0" dirty="0" err="1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gVukA</a:t>
                      </a:r>
                      <a:r>
                        <a:rPr lang="en-IN" sz="1800" b="1" baseline="0" dirty="0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800" b="1" baseline="0" dirty="0" err="1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fgeks</a:t>
                      </a:r>
                      <a:r>
                        <a:rPr lang="en-IN" sz="1800" b="1" baseline="0" dirty="0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&lt;+] </a:t>
                      </a:r>
                      <a:r>
                        <a:rPr lang="en-IN" sz="1800" b="1" baseline="0" dirty="0" err="1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fu</a:t>
                      </a:r>
                      <a:r>
                        <a:rPr lang="en-IN" sz="1800" b="1" baseline="0" dirty="0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{</a:t>
                      </a:r>
                      <a:r>
                        <a:rPr lang="en-IN" sz="1800" b="1" baseline="0" dirty="0" err="1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ksi</a:t>
                      </a:r>
                      <a:r>
                        <a:rPr lang="en-IN" sz="1800" b="1" baseline="0" dirty="0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] ;w </a:t>
                      </a:r>
                      <a:r>
                        <a:rPr lang="en-IN" sz="1800" b="1" baseline="0" dirty="0" err="1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vkdkj</a:t>
                      </a:r>
                      <a:r>
                        <a:rPr lang="en-IN" sz="1800" b="1" baseline="0" dirty="0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dh ?</a:t>
                      </a:r>
                      <a:r>
                        <a:rPr lang="en-IN" sz="1800" b="1" baseline="0" dirty="0" err="1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kkVh</a:t>
                      </a:r>
                      <a:r>
                        <a:rPr lang="en-IN" sz="1800" b="1" baseline="0" dirty="0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] &gt;</a:t>
                      </a:r>
                      <a:r>
                        <a:rPr lang="en-IN" sz="1800" b="1" baseline="0" dirty="0" err="1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hyksa</a:t>
                      </a:r>
                      <a:r>
                        <a:rPr lang="en-IN" sz="1800" b="1" baseline="0" dirty="0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800" b="1" baseline="0" dirty="0" err="1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dk</a:t>
                      </a:r>
                      <a:r>
                        <a:rPr lang="en-IN" sz="1800" b="1" baseline="0" dirty="0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800" b="1" baseline="0" dirty="0" err="1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fodklA</a:t>
                      </a:r>
                      <a:r>
                        <a:rPr lang="en-IN" sz="1800" b="1" baseline="0" dirty="0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,</a:t>
                      </a:r>
                      <a:r>
                        <a:rPr lang="en-IN" sz="1800" b="1" baseline="0" dirty="0" err="1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f”k;k</a:t>
                      </a:r>
                      <a:r>
                        <a:rPr lang="en-IN" sz="1800" b="1" baseline="0" dirty="0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800" b="1" baseline="0" dirty="0" err="1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esa</a:t>
                      </a:r>
                      <a:r>
                        <a:rPr lang="en-IN" sz="1800" b="1" baseline="0" dirty="0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800" b="1" baseline="0" dirty="0" err="1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Fkkj</a:t>
                      </a:r>
                      <a:r>
                        <a:rPr lang="en-IN" sz="1800" b="1" baseline="0" dirty="0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] gen] </a:t>
                      </a:r>
                      <a:r>
                        <a:rPr lang="en-IN" sz="1800" b="1" baseline="0" dirty="0" err="1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usQn</a:t>
                      </a:r>
                      <a:r>
                        <a:rPr lang="en-IN" sz="1800" b="1" baseline="0" dirty="0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] </a:t>
                      </a:r>
                      <a:r>
                        <a:rPr lang="en-IN" sz="1800" b="1" baseline="0" dirty="0" err="1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eaxksfy;k</a:t>
                      </a:r>
                      <a:r>
                        <a:rPr lang="en-IN" sz="1800" b="1" baseline="0" dirty="0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ds e:LFky ,</a:t>
                      </a:r>
                      <a:r>
                        <a:rPr lang="en-IN" sz="1800" b="1" baseline="0" dirty="0" err="1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oa</a:t>
                      </a:r>
                      <a:r>
                        <a:rPr lang="en-IN" sz="1800" b="1" baseline="0" dirty="0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800" b="1" baseline="0" dirty="0" err="1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vQzhdk</a:t>
                      </a:r>
                      <a:r>
                        <a:rPr lang="en-IN" sz="1800" b="1" baseline="0" dirty="0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800" b="1" baseline="0" dirty="0" err="1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esa</a:t>
                      </a:r>
                      <a:r>
                        <a:rPr lang="en-IN" sz="1800" b="1" baseline="0" dirty="0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800" b="1" baseline="0" dirty="0" err="1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lgkjk</a:t>
                      </a:r>
                      <a:r>
                        <a:rPr lang="en-IN" sz="1800" b="1" baseline="0" dirty="0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e:LFky </a:t>
                      </a:r>
                      <a:r>
                        <a:rPr lang="en-IN" sz="1800" b="1" baseline="0" dirty="0" err="1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dk</a:t>
                      </a:r>
                      <a:r>
                        <a:rPr lang="en-IN" sz="1800" b="1" baseline="0" dirty="0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800" b="1" baseline="0" dirty="0" err="1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mn~Hko</a:t>
                      </a:r>
                      <a:r>
                        <a:rPr lang="en-IN" sz="1800" b="1" baseline="0" dirty="0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,</a:t>
                      </a:r>
                      <a:r>
                        <a:rPr lang="en-IN" sz="1800" b="1" baseline="0" dirty="0" err="1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oa</a:t>
                      </a:r>
                      <a:r>
                        <a:rPr lang="en-IN" sz="1800" b="1" baseline="0" dirty="0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800" b="1" baseline="0" dirty="0" err="1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foLrkj</a:t>
                      </a:r>
                      <a:r>
                        <a:rPr lang="en-IN" sz="1800" b="1" baseline="0" dirty="0" smtClean="0">
                          <a:solidFill>
                            <a:srgbClr val="C0000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A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orZeku</a:t>
                      </a:r>
                      <a:r>
                        <a:rPr lang="en-IN" sz="14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4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lnh</a:t>
                      </a:r>
                      <a:r>
                        <a:rPr lang="en-IN" sz="14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dh </a:t>
                      </a:r>
                      <a:r>
                        <a:rPr lang="en-IN" sz="14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laHkkfor</a:t>
                      </a:r>
                      <a:r>
                        <a:rPr lang="en-IN" sz="14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?</a:t>
                      </a:r>
                      <a:r>
                        <a:rPr lang="en-IN" sz="14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kVuk,a</a:t>
                      </a:r>
                      <a:endParaRPr lang="en-IN" sz="1400" b="1" baseline="0" dirty="0" smtClean="0">
                        <a:solidFill>
                          <a:srgbClr val="002060"/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01 </a:t>
                      </a:r>
                      <a:r>
                        <a:rPr lang="en-IN" sz="14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Lkkxjh</a:t>
                      </a:r>
                      <a:r>
                        <a:rPr lang="en-IN" sz="14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; </a:t>
                      </a:r>
                      <a:r>
                        <a:rPr lang="en-IN" sz="14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ty</a:t>
                      </a:r>
                      <a:r>
                        <a:rPr lang="en-IN" sz="14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4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Lrj</a:t>
                      </a:r>
                      <a:r>
                        <a:rPr lang="en-IN" sz="14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4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esa</a:t>
                      </a:r>
                      <a:r>
                        <a:rPr lang="en-IN" sz="14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4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o`f</a:t>
                      </a:r>
                      <a:r>
                        <a:rPr lang="en-IN" sz="14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02 </a:t>
                      </a:r>
                      <a:r>
                        <a:rPr lang="en-IN" sz="14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tyok;q</a:t>
                      </a:r>
                      <a:r>
                        <a:rPr lang="en-IN" sz="14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4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ifjorZu</a:t>
                      </a:r>
                      <a:endParaRPr lang="en-IN" sz="1400" b="1" baseline="0" dirty="0" smtClean="0">
                        <a:solidFill>
                          <a:srgbClr val="002060"/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03 </a:t>
                      </a:r>
                      <a:r>
                        <a:rPr lang="en-IN" sz="14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vkSlr</a:t>
                      </a:r>
                      <a:r>
                        <a:rPr lang="en-IN" sz="14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4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rkieku</a:t>
                      </a:r>
                      <a:r>
                        <a:rPr lang="en-IN" sz="14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4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esa</a:t>
                      </a:r>
                      <a:r>
                        <a:rPr lang="en-IN" sz="14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4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o`f</a:t>
                      </a:r>
                      <a:r>
                        <a:rPr lang="en-IN" sz="14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04 </a:t>
                      </a:r>
                      <a:r>
                        <a:rPr lang="en-IN" sz="14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fgeufn;ksa</a:t>
                      </a:r>
                      <a:r>
                        <a:rPr lang="en-IN" sz="14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4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dk</a:t>
                      </a:r>
                      <a:r>
                        <a:rPr lang="en-IN" sz="14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4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fi?kyuk</a:t>
                      </a:r>
                      <a:endParaRPr lang="en-IN" sz="1400" b="1" baseline="0" dirty="0" smtClean="0">
                        <a:solidFill>
                          <a:srgbClr val="002060"/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05 </a:t>
                      </a:r>
                      <a:r>
                        <a:rPr lang="en-IN" sz="14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tSo</a:t>
                      </a:r>
                      <a:r>
                        <a:rPr lang="en-IN" sz="14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4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fofo</a:t>
                      </a:r>
                      <a:r>
                        <a:rPr lang="en-IN" sz="14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en-IN" sz="14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krk</a:t>
                      </a:r>
                      <a:r>
                        <a:rPr lang="en-IN" sz="14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4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esa</a:t>
                      </a:r>
                      <a:r>
                        <a:rPr lang="en-IN" sz="14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IN" sz="1400" b="1" baseline="0" dirty="0" err="1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dehA</a:t>
                      </a:r>
                      <a:r>
                        <a:rPr lang="en-IN" sz="1400" b="1" baseline="0" dirty="0" smtClean="0">
                          <a:solidFill>
                            <a:srgbClr val="002060"/>
                          </a:solidFill>
                          <a:effectLst/>
                          <a:latin typeface="Kruti Dev 010" pitchFamily="2" charset="0"/>
                          <a:ea typeface="Calibri"/>
                          <a:cs typeface="Times New Roman"/>
                        </a:rPr>
                        <a:t> </a:t>
                      </a:r>
                      <a:endParaRPr lang="en-IN" sz="1400" b="1" dirty="0">
                        <a:solidFill>
                          <a:srgbClr val="002060"/>
                        </a:solidFill>
                        <a:effectLst/>
                        <a:latin typeface="Kruti Dev 010" pitchFamily="2" charset="0"/>
                        <a:ea typeface="Calibri"/>
                        <a:cs typeface="Times New Roman"/>
                      </a:endParaRPr>
                    </a:p>
                  </a:txBody>
                  <a:tcPr marL="44276" marR="4427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7892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4400" b="1" dirty="0" err="1" smtClean="0">
                <a:solidFill>
                  <a:srgbClr val="FF0000"/>
                </a:solidFill>
                <a:latin typeface="Kruti Dev 010" pitchFamily="2" charset="0"/>
              </a:rPr>
              <a:t>iz”u</a:t>
            </a:r>
            <a:r>
              <a:rPr lang="en-IN" sz="4400" b="1" dirty="0" smtClean="0">
                <a:solidFill>
                  <a:srgbClr val="FF0000"/>
                </a:solidFill>
                <a:latin typeface="Kruti Dev 010" pitchFamily="2" charset="0"/>
              </a:rPr>
              <a:t> 01</a:t>
            </a:r>
          </a:p>
          <a:p>
            <a:pPr marL="0" indent="0" algn="ctr">
              <a:buNone/>
            </a:pPr>
            <a:r>
              <a:rPr lang="en-IN" sz="4400" b="1" dirty="0" err="1" smtClean="0">
                <a:latin typeface="Kruti Dev 010" pitchFamily="2" charset="0"/>
              </a:rPr>
              <a:t>fdl</a:t>
            </a:r>
            <a:r>
              <a:rPr lang="en-IN" sz="4400" b="1" dirty="0" smtClean="0">
                <a:latin typeface="Kruti Dev 010" pitchFamily="2" charset="0"/>
              </a:rPr>
              <a:t> </a:t>
            </a:r>
            <a:r>
              <a:rPr lang="en-IN" sz="4400" b="1" dirty="0" err="1" smtClean="0">
                <a:latin typeface="Kruti Dev 010" pitchFamily="2" charset="0"/>
              </a:rPr>
              <a:t>dky</a:t>
            </a:r>
            <a:r>
              <a:rPr lang="en-IN" sz="4400" b="1" dirty="0" smtClean="0">
                <a:latin typeface="Kruti Dev 010" pitchFamily="2" charset="0"/>
              </a:rPr>
              <a:t>@;</a:t>
            </a:r>
            <a:r>
              <a:rPr lang="en-IN" sz="4400" b="1" dirty="0" err="1" smtClean="0">
                <a:latin typeface="Kruti Dev 010" pitchFamily="2" charset="0"/>
              </a:rPr>
              <a:t>qx</a:t>
            </a:r>
            <a:r>
              <a:rPr lang="en-IN" sz="4400" b="1" dirty="0" smtClean="0">
                <a:latin typeface="Kruti Dev 010" pitchFamily="2" charset="0"/>
              </a:rPr>
              <a:t> dh “</a:t>
            </a:r>
            <a:r>
              <a:rPr lang="en-IN" sz="4400" b="1" dirty="0" err="1" smtClean="0">
                <a:latin typeface="Kruti Dev 010" pitchFamily="2" charset="0"/>
              </a:rPr>
              <a:t>kSyksa</a:t>
            </a:r>
            <a:r>
              <a:rPr lang="en-IN" sz="4400" b="1" dirty="0" smtClean="0">
                <a:latin typeface="Kruti Dev 010" pitchFamily="2" charset="0"/>
              </a:rPr>
              <a:t> </a:t>
            </a:r>
            <a:r>
              <a:rPr lang="en-IN" sz="4400" b="1" dirty="0" err="1" smtClean="0">
                <a:latin typeface="Kruti Dev 010" pitchFamily="2" charset="0"/>
              </a:rPr>
              <a:t>esa</a:t>
            </a:r>
            <a:r>
              <a:rPr lang="en-IN" sz="4400" b="1" dirty="0" smtClean="0">
                <a:latin typeface="Kruti Dev 010" pitchFamily="2" charset="0"/>
              </a:rPr>
              <a:t> </a:t>
            </a:r>
            <a:r>
              <a:rPr lang="en-IN" sz="4400" b="1" dirty="0" err="1" smtClean="0">
                <a:latin typeface="Kruti Dev 010" pitchFamily="2" charset="0"/>
              </a:rPr>
              <a:t>thok’e</a:t>
            </a:r>
            <a:r>
              <a:rPr lang="en-IN" sz="4400" b="1" dirty="0" smtClean="0">
                <a:latin typeface="Kruti Dev 010" pitchFamily="2" charset="0"/>
              </a:rPr>
              <a:t> </a:t>
            </a:r>
            <a:r>
              <a:rPr lang="en-IN" b="1" dirty="0" smtClean="0">
                <a:latin typeface="+mj-lt"/>
              </a:rPr>
              <a:t>(Fossils)</a:t>
            </a:r>
            <a:r>
              <a:rPr lang="en-IN" sz="4400" b="1" dirty="0" smtClean="0">
                <a:latin typeface="Kruti Dev 010" pitchFamily="2" charset="0"/>
              </a:rPr>
              <a:t> </a:t>
            </a:r>
            <a:r>
              <a:rPr lang="en-IN" sz="4400" b="1" dirty="0" err="1" smtClean="0">
                <a:latin typeface="Kruti Dev 010" pitchFamily="2" charset="0"/>
              </a:rPr>
              <a:t>dk</a:t>
            </a:r>
            <a:r>
              <a:rPr lang="en-IN" sz="4400" b="1" dirty="0" smtClean="0">
                <a:latin typeface="Kruti Dev 010" pitchFamily="2" charset="0"/>
              </a:rPr>
              <a:t> </a:t>
            </a:r>
            <a:r>
              <a:rPr lang="en-IN" sz="4400" b="1" dirty="0" err="1" smtClean="0">
                <a:latin typeface="Kruti Dev 010" pitchFamily="2" charset="0"/>
              </a:rPr>
              <a:t>vHkko</a:t>
            </a:r>
            <a:r>
              <a:rPr lang="en-IN" sz="4400" b="1" dirty="0" smtClean="0">
                <a:latin typeface="Kruti Dev 010" pitchFamily="2" charset="0"/>
              </a:rPr>
              <a:t> </a:t>
            </a:r>
            <a:r>
              <a:rPr lang="en-IN" sz="4400" b="1" dirty="0" err="1" smtClean="0">
                <a:latin typeface="Kruti Dev 010" pitchFamily="2" charset="0"/>
              </a:rPr>
              <a:t>ik;k</a:t>
            </a:r>
            <a:r>
              <a:rPr lang="en-IN" sz="4400" b="1" dirty="0" smtClean="0">
                <a:latin typeface="Kruti Dev 010" pitchFamily="2" charset="0"/>
              </a:rPr>
              <a:t> </a:t>
            </a:r>
            <a:r>
              <a:rPr lang="en-IN" sz="4400" b="1" dirty="0" err="1" smtClean="0">
                <a:latin typeface="Kruti Dev 010" pitchFamily="2" charset="0"/>
              </a:rPr>
              <a:t>tkrk</a:t>
            </a:r>
            <a:r>
              <a:rPr lang="en-IN" sz="4400" b="1" dirty="0" smtClean="0">
                <a:latin typeface="Kruti Dev 010" pitchFamily="2" charset="0"/>
              </a:rPr>
              <a:t> </a:t>
            </a:r>
            <a:r>
              <a:rPr lang="en-IN" sz="4400" b="1" dirty="0" err="1" smtClean="0">
                <a:latin typeface="Kruti Dev 010" pitchFamily="2" charset="0"/>
              </a:rPr>
              <a:t>gS</a:t>
            </a:r>
            <a:r>
              <a:rPr lang="en-IN" sz="4400" b="1" dirty="0" smtClean="0">
                <a:latin typeface="Kruti Dev 010" pitchFamily="2" charset="0"/>
              </a:rPr>
              <a:t>\</a:t>
            </a:r>
          </a:p>
          <a:p>
            <a:pPr marL="0" indent="0">
              <a:buNone/>
            </a:pPr>
            <a:r>
              <a:rPr lang="en-IN" sz="5400" b="1" dirty="0" smtClean="0">
                <a:solidFill>
                  <a:srgbClr val="7030A0"/>
                </a:solidFill>
                <a:latin typeface="Kruti Dev 010" pitchFamily="2" charset="0"/>
              </a:rPr>
              <a:t>v@	</a:t>
            </a:r>
            <a:r>
              <a:rPr lang="en-IN" sz="5400" b="1" dirty="0" err="1" smtClean="0">
                <a:solidFill>
                  <a:srgbClr val="7030A0"/>
                </a:solidFill>
                <a:latin typeface="Kruti Dev 010" pitchFamily="2" charset="0"/>
              </a:rPr>
              <a:t>vkfdZ;u</a:t>
            </a:r>
            <a:endParaRPr lang="en-IN" sz="5400" b="1" dirty="0" smtClean="0">
              <a:solidFill>
                <a:srgbClr val="7030A0"/>
              </a:solidFill>
              <a:latin typeface="Kruti Dev 010" pitchFamily="2" charset="0"/>
            </a:endParaRPr>
          </a:p>
          <a:p>
            <a:pPr marL="0" indent="0">
              <a:buNone/>
            </a:pPr>
            <a:r>
              <a:rPr lang="en-IN" sz="5400" b="1" dirty="0" smtClean="0">
                <a:solidFill>
                  <a:srgbClr val="7030A0"/>
                </a:solidFill>
                <a:latin typeface="Kruti Dev 010" pitchFamily="2" charset="0"/>
              </a:rPr>
              <a:t>c@		</a:t>
            </a:r>
            <a:r>
              <a:rPr lang="en-IN" sz="5400" b="1" dirty="0" err="1" smtClean="0">
                <a:solidFill>
                  <a:srgbClr val="7030A0"/>
                </a:solidFill>
                <a:latin typeface="Kruti Dev 010" pitchFamily="2" charset="0"/>
              </a:rPr>
              <a:t>dSfEcz;u</a:t>
            </a:r>
            <a:endParaRPr lang="en-IN" sz="5400" b="1" dirty="0" smtClean="0">
              <a:solidFill>
                <a:srgbClr val="7030A0"/>
              </a:solidFill>
              <a:latin typeface="Kruti Dev 010" pitchFamily="2" charset="0"/>
            </a:endParaRPr>
          </a:p>
          <a:p>
            <a:pPr marL="0" indent="0">
              <a:buNone/>
            </a:pPr>
            <a:r>
              <a:rPr lang="en-IN" sz="5400" b="1" dirty="0" smtClean="0">
                <a:solidFill>
                  <a:srgbClr val="7030A0"/>
                </a:solidFill>
                <a:latin typeface="Kruti Dev 010" pitchFamily="2" charset="0"/>
              </a:rPr>
              <a:t>l@	</a:t>
            </a:r>
            <a:r>
              <a:rPr lang="en-IN" sz="5400" b="1" dirty="0" err="1" smtClean="0">
                <a:solidFill>
                  <a:srgbClr val="7030A0"/>
                </a:solidFill>
                <a:latin typeface="Kruti Dev 010" pitchFamily="2" charset="0"/>
              </a:rPr>
              <a:t>dkcksZfuQsjl</a:t>
            </a:r>
            <a:endParaRPr lang="en-IN" sz="5400" b="1" dirty="0" smtClean="0">
              <a:solidFill>
                <a:srgbClr val="7030A0"/>
              </a:solidFill>
              <a:latin typeface="Kruti Dev 010" pitchFamily="2" charset="0"/>
            </a:endParaRPr>
          </a:p>
          <a:p>
            <a:pPr marL="0" indent="0">
              <a:buNone/>
            </a:pPr>
            <a:r>
              <a:rPr lang="en-IN" sz="5400" b="1" dirty="0" smtClean="0">
                <a:solidFill>
                  <a:srgbClr val="7030A0"/>
                </a:solidFill>
                <a:latin typeface="Kruti Dev 010" pitchFamily="2" charset="0"/>
              </a:rPr>
              <a:t>n@		</a:t>
            </a:r>
            <a:r>
              <a:rPr lang="en-IN" sz="5400" b="1" dirty="0" err="1" smtClean="0">
                <a:solidFill>
                  <a:srgbClr val="7030A0"/>
                </a:solidFill>
                <a:latin typeface="Kruti Dev 010" pitchFamily="2" charset="0"/>
              </a:rPr>
              <a:t>tqjkfld</a:t>
            </a:r>
            <a:endParaRPr lang="en-IN" sz="5400" b="1" dirty="0">
              <a:solidFill>
                <a:srgbClr val="7030A0"/>
              </a:solidFill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324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B A I Geography\PAPER I PHY GEOGRAPHY\UNIT I\Asi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633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4400" b="1" dirty="0" err="1" smtClean="0">
                <a:solidFill>
                  <a:srgbClr val="FF0000"/>
                </a:solidFill>
                <a:latin typeface="Kruti Dev 010" pitchFamily="2" charset="0"/>
              </a:rPr>
              <a:t>iz”u</a:t>
            </a:r>
            <a:r>
              <a:rPr lang="en-IN" sz="4400" b="1" dirty="0" smtClean="0">
                <a:solidFill>
                  <a:srgbClr val="FF0000"/>
                </a:solidFill>
                <a:latin typeface="Kruti Dev 010" pitchFamily="2" charset="0"/>
              </a:rPr>
              <a:t> 02</a:t>
            </a:r>
          </a:p>
          <a:p>
            <a:pPr marL="0" indent="0" algn="ctr">
              <a:buNone/>
            </a:pPr>
            <a:r>
              <a:rPr lang="en-IN" sz="4400" b="1" dirty="0" smtClean="0">
                <a:latin typeface="Kruti Dev 010" pitchFamily="2" charset="0"/>
              </a:rPr>
              <a:t>**</a:t>
            </a:r>
            <a:r>
              <a:rPr lang="en-IN" sz="4400" b="1" dirty="0" err="1" smtClean="0">
                <a:latin typeface="Kruti Dev 010" pitchFamily="2" charset="0"/>
              </a:rPr>
              <a:t>eRL</a:t>
            </a:r>
            <a:r>
              <a:rPr lang="en-IN" sz="4400" b="1" dirty="0" smtClean="0">
                <a:latin typeface="Kruti Dev 010" pitchFamily="2" charset="0"/>
              </a:rPr>
              <a:t>; ;</a:t>
            </a:r>
            <a:r>
              <a:rPr lang="en-IN" sz="4400" b="1" dirty="0" err="1" smtClean="0">
                <a:latin typeface="Kruti Dev 010" pitchFamily="2" charset="0"/>
              </a:rPr>
              <a:t>qx</a:t>
            </a:r>
            <a:r>
              <a:rPr lang="en-IN" sz="4400" b="1" dirty="0" smtClean="0">
                <a:latin typeface="Kruti Dev 010" pitchFamily="2" charset="0"/>
              </a:rPr>
              <a:t>** </a:t>
            </a:r>
            <a:r>
              <a:rPr lang="en-IN" sz="4400" b="1" dirty="0" err="1" smtClean="0">
                <a:latin typeface="Kruti Dev 010" pitchFamily="2" charset="0"/>
              </a:rPr>
              <a:t>fdls</a:t>
            </a:r>
            <a:r>
              <a:rPr lang="en-IN" sz="4400" b="1" dirty="0" smtClean="0">
                <a:latin typeface="Kruti Dev 010" pitchFamily="2" charset="0"/>
              </a:rPr>
              <a:t> </a:t>
            </a:r>
            <a:r>
              <a:rPr lang="en-IN" sz="4400" b="1" dirty="0" err="1" smtClean="0">
                <a:latin typeface="Kruti Dev 010" pitchFamily="2" charset="0"/>
              </a:rPr>
              <a:t>dgrs</a:t>
            </a:r>
            <a:r>
              <a:rPr lang="en-IN" sz="4400" b="1" dirty="0" smtClean="0">
                <a:latin typeface="Kruti Dev 010" pitchFamily="2" charset="0"/>
              </a:rPr>
              <a:t> </a:t>
            </a:r>
            <a:r>
              <a:rPr lang="en-IN" sz="4400" b="1" dirty="0" err="1" smtClean="0">
                <a:latin typeface="Kruti Dev 010" pitchFamily="2" charset="0"/>
              </a:rPr>
              <a:t>gSa</a:t>
            </a:r>
            <a:r>
              <a:rPr lang="en-IN" sz="4400" b="1" dirty="0" smtClean="0">
                <a:latin typeface="Kruti Dev 010" pitchFamily="2" charset="0"/>
              </a:rPr>
              <a:t> \ </a:t>
            </a:r>
          </a:p>
          <a:p>
            <a:pPr marL="0" indent="0">
              <a:buNone/>
            </a:pPr>
            <a:r>
              <a:rPr lang="en-IN" sz="5400" b="1" dirty="0" smtClean="0">
                <a:solidFill>
                  <a:srgbClr val="7030A0"/>
                </a:solidFill>
                <a:latin typeface="Kruti Dev 010" pitchFamily="2" charset="0"/>
              </a:rPr>
              <a:t>v@	</a:t>
            </a:r>
            <a:r>
              <a:rPr lang="en-IN" sz="5400" b="1" dirty="0" err="1" smtClean="0">
                <a:solidFill>
                  <a:srgbClr val="7030A0"/>
                </a:solidFill>
                <a:latin typeface="Kruti Dev 010" pitchFamily="2" charset="0"/>
              </a:rPr>
              <a:t>flY;wfj;u</a:t>
            </a:r>
            <a:endParaRPr lang="en-IN" sz="5400" b="1" dirty="0" smtClean="0">
              <a:solidFill>
                <a:srgbClr val="7030A0"/>
              </a:solidFill>
              <a:latin typeface="Kruti Dev 010" pitchFamily="2" charset="0"/>
            </a:endParaRPr>
          </a:p>
          <a:p>
            <a:pPr marL="0" indent="0">
              <a:buNone/>
            </a:pPr>
            <a:r>
              <a:rPr lang="en-IN" sz="5400" b="1" dirty="0" smtClean="0">
                <a:solidFill>
                  <a:srgbClr val="7030A0"/>
                </a:solidFill>
                <a:latin typeface="Kruti Dev 010" pitchFamily="2" charset="0"/>
              </a:rPr>
              <a:t>c@		</a:t>
            </a:r>
            <a:r>
              <a:rPr lang="en-IN" sz="5400" b="1" dirty="0" err="1" smtClean="0">
                <a:solidFill>
                  <a:srgbClr val="7030A0"/>
                </a:solidFill>
                <a:latin typeface="Kruti Dev 010" pitchFamily="2" charset="0"/>
              </a:rPr>
              <a:t>dkcksZfuQsjl</a:t>
            </a:r>
            <a:r>
              <a:rPr lang="en-IN" sz="5400" b="1" dirty="0" smtClean="0">
                <a:solidFill>
                  <a:srgbClr val="7030A0"/>
                </a:solidFill>
                <a:latin typeface="Kruti Dev 010" pitchFamily="2" charset="0"/>
              </a:rPr>
              <a:t> </a:t>
            </a:r>
          </a:p>
          <a:p>
            <a:pPr marL="0" indent="0">
              <a:buNone/>
            </a:pPr>
            <a:r>
              <a:rPr lang="en-IN" sz="5400" b="1" dirty="0" smtClean="0">
                <a:solidFill>
                  <a:srgbClr val="7030A0"/>
                </a:solidFill>
                <a:latin typeface="Kruti Dev 010" pitchFamily="2" charset="0"/>
              </a:rPr>
              <a:t>l@	</a:t>
            </a:r>
            <a:r>
              <a:rPr lang="en-IN" sz="5400" b="1" dirty="0" err="1" smtClean="0">
                <a:solidFill>
                  <a:srgbClr val="7030A0"/>
                </a:solidFill>
                <a:latin typeface="Kruti Dev 010" pitchFamily="2" charset="0"/>
              </a:rPr>
              <a:t>Msoksfu;u</a:t>
            </a:r>
            <a:r>
              <a:rPr lang="en-IN" sz="5400" b="1" dirty="0" smtClean="0">
                <a:solidFill>
                  <a:srgbClr val="7030A0"/>
                </a:solidFill>
                <a:latin typeface="Kruti Dev 010" pitchFamily="2" charset="0"/>
              </a:rPr>
              <a:t> </a:t>
            </a:r>
          </a:p>
          <a:p>
            <a:pPr marL="0" indent="0">
              <a:buNone/>
            </a:pPr>
            <a:r>
              <a:rPr lang="en-IN" sz="5400" b="1" dirty="0" smtClean="0">
                <a:solidFill>
                  <a:srgbClr val="7030A0"/>
                </a:solidFill>
                <a:latin typeface="Kruti Dev 010" pitchFamily="2" charset="0"/>
              </a:rPr>
              <a:t>n@		</a:t>
            </a:r>
            <a:r>
              <a:rPr lang="en-IN" sz="5400" b="1" dirty="0" err="1" smtClean="0">
                <a:solidFill>
                  <a:srgbClr val="7030A0"/>
                </a:solidFill>
                <a:latin typeface="Kruti Dev 010" pitchFamily="2" charset="0"/>
              </a:rPr>
              <a:t>tqjkfld</a:t>
            </a:r>
            <a:endParaRPr lang="en-IN" sz="5400" b="1" dirty="0">
              <a:solidFill>
                <a:srgbClr val="7030A0"/>
              </a:solidFill>
              <a:latin typeface="Kruti Dev 01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907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4400" b="1" dirty="0" err="1" smtClean="0">
                <a:solidFill>
                  <a:srgbClr val="FF0000"/>
                </a:solidFill>
                <a:latin typeface="Kruti Dev 010" pitchFamily="2" charset="0"/>
              </a:rPr>
              <a:t>iz”u</a:t>
            </a:r>
            <a:r>
              <a:rPr lang="en-IN" sz="4400" b="1" dirty="0" smtClean="0">
                <a:solidFill>
                  <a:srgbClr val="FF0000"/>
                </a:solidFill>
                <a:latin typeface="Kruti Dev 010" pitchFamily="2" charset="0"/>
              </a:rPr>
              <a:t> 03</a:t>
            </a:r>
          </a:p>
          <a:p>
            <a:pPr marL="0" indent="0" algn="ctr">
              <a:buNone/>
            </a:pPr>
            <a:r>
              <a:rPr lang="en-IN" sz="4400" b="1" dirty="0" err="1" smtClean="0">
                <a:latin typeface="Kruti Dev 010" pitchFamily="2" charset="0"/>
              </a:rPr>
              <a:t>i`Foh</a:t>
            </a:r>
            <a:r>
              <a:rPr lang="en-IN" sz="4400" b="1" dirty="0" smtClean="0">
                <a:latin typeface="Kruti Dev 010" pitchFamily="2" charset="0"/>
              </a:rPr>
              <a:t> ds </a:t>
            </a:r>
            <a:r>
              <a:rPr lang="en-IN" sz="4400" b="1" dirty="0" err="1" smtClean="0">
                <a:latin typeface="Kruti Dev 010" pitchFamily="2" charset="0"/>
              </a:rPr>
              <a:t>HkwxfHkZd</a:t>
            </a:r>
            <a:r>
              <a:rPr lang="en-IN" sz="4400" b="1" dirty="0" smtClean="0">
                <a:latin typeface="Kruti Dev 010" pitchFamily="2" charset="0"/>
              </a:rPr>
              <a:t> </a:t>
            </a:r>
            <a:r>
              <a:rPr lang="en-IN" sz="4400" b="1" dirty="0" err="1" smtClean="0">
                <a:latin typeface="Kruti Dev 010" pitchFamily="2" charset="0"/>
              </a:rPr>
              <a:t>bfrgkl</a:t>
            </a:r>
            <a:r>
              <a:rPr lang="en-IN" sz="4400" b="1" dirty="0" smtClean="0">
                <a:latin typeface="Kruti Dev 010" pitchFamily="2" charset="0"/>
              </a:rPr>
              <a:t> ds </a:t>
            </a:r>
            <a:r>
              <a:rPr lang="en-IN" sz="4400" b="1" dirty="0" err="1" smtClean="0">
                <a:latin typeface="Kruti Dev 010" pitchFamily="2" charset="0"/>
              </a:rPr>
              <a:t>n`f’Vdks.k</a:t>
            </a:r>
            <a:r>
              <a:rPr lang="en-IN" sz="4400" b="1" dirty="0" smtClean="0">
                <a:latin typeface="Kruti Dev 010" pitchFamily="2" charset="0"/>
              </a:rPr>
              <a:t> </a:t>
            </a:r>
            <a:r>
              <a:rPr lang="en-IN" sz="4400" b="1" dirty="0" err="1" smtClean="0">
                <a:latin typeface="Kruti Dev 010" pitchFamily="2" charset="0"/>
              </a:rPr>
              <a:t>ls</a:t>
            </a:r>
            <a:r>
              <a:rPr lang="en-IN" sz="4400" b="1" dirty="0" smtClean="0">
                <a:latin typeface="Kruti Dev 010" pitchFamily="2" charset="0"/>
              </a:rPr>
              <a:t> </a:t>
            </a:r>
            <a:r>
              <a:rPr lang="en-IN" sz="4400" b="1" dirty="0" err="1" smtClean="0">
                <a:latin typeface="Kruti Dev 010" pitchFamily="2" charset="0"/>
              </a:rPr>
              <a:t>orZeku</a:t>
            </a:r>
            <a:r>
              <a:rPr lang="en-IN" sz="4400" b="1" dirty="0" smtClean="0">
                <a:latin typeface="Kruti Dev 010" pitchFamily="2" charset="0"/>
              </a:rPr>
              <a:t> </a:t>
            </a:r>
            <a:r>
              <a:rPr lang="en-IN" sz="4400" b="1" dirty="0" err="1" smtClean="0">
                <a:latin typeface="Kruti Dev 010" pitchFamily="2" charset="0"/>
              </a:rPr>
              <a:t>esa</a:t>
            </a:r>
            <a:r>
              <a:rPr lang="en-IN" sz="4400" b="1" dirty="0" smtClean="0">
                <a:latin typeface="Kruti Dev 010" pitchFamily="2" charset="0"/>
              </a:rPr>
              <a:t> </a:t>
            </a:r>
            <a:r>
              <a:rPr lang="en-IN" sz="4400" b="1" dirty="0" err="1" smtClean="0">
                <a:latin typeface="Kruti Dev 010" pitchFamily="2" charset="0"/>
              </a:rPr>
              <a:t>dkSu</a:t>
            </a:r>
            <a:r>
              <a:rPr lang="en-IN" sz="4400" b="1" dirty="0" smtClean="0">
                <a:latin typeface="Kruti Dev 010" pitchFamily="2" charset="0"/>
              </a:rPr>
              <a:t> </a:t>
            </a:r>
            <a:r>
              <a:rPr lang="en-IN" sz="4400" b="1" dirty="0" err="1" smtClean="0">
                <a:latin typeface="Kruti Dev 010" pitchFamily="2" charset="0"/>
              </a:rPr>
              <a:t>lk</a:t>
            </a:r>
            <a:r>
              <a:rPr lang="en-IN" sz="4400" b="1" dirty="0" smtClean="0">
                <a:latin typeface="Kruti Dev 010" pitchFamily="2" charset="0"/>
              </a:rPr>
              <a:t> ;</a:t>
            </a:r>
            <a:r>
              <a:rPr lang="en-IN" sz="4400" b="1" dirty="0" err="1" smtClean="0">
                <a:latin typeface="Kruti Dev 010" pitchFamily="2" charset="0"/>
              </a:rPr>
              <a:t>qx</a:t>
            </a:r>
            <a:r>
              <a:rPr lang="en-IN" sz="4400" b="1" dirty="0" smtClean="0">
                <a:latin typeface="Kruti Dev 010" pitchFamily="2" charset="0"/>
              </a:rPr>
              <a:t> </a:t>
            </a:r>
            <a:r>
              <a:rPr lang="en-IN" sz="4400" b="1" dirty="0" err="1" smtClean="0">
                <a:latin typeface="Kruti Dev 010" pitchFamily="2" charset="0"/>
              </a:rPr>
              <a:t>py</a:t>
            </a:r>
            <a:r>
              <a:rPr lang="en-IN" sz="4400" b="1" dirty="0" smtClean="0">
                <a:latin typeface="Kruti Dev 010" pitchFamily="2" charset="0"/>
              </a:rPr>
              <a:t> </a:t>
            </a:r>
            <a:r>
              <a:rPr lang="en-IN" sz="4400" b="1" dirty="0" err="1" smtClean="0">
                <a:latin typeface="Kruti Dev 010" pitchFamily="2" charset="0"/>
              </a:rPr>
              <a:t>jgk</a:t>
            </a:r>
            <a:r>
              <a:rPr lang="en-IN" sz="4400" b="1" dirty="0" smtClean="0">
                <a:latin typeface="Kruti Dev 010" pitchFamily="2" charset="0"/>
              </a:rPr>
              <a:t> </a:t>
            </a:r>
            <a:r>
              <a:rPr lang="en-IN" sz="4400" b="1" dirty="0" err="1" smtClean="0">
                <a:latin typeface="Kruti Dev 010" pitchFamily="2" charset="0"/>
              </a:rPr>
              <a:t>gS</a:t>
            </a:r>
            <a:r>
              <a:rPr lang="en-IN" sz="4400" b="1" dirty="0" smtClean="0">
                <a:latin typeface="Kruti Dev 010" pitchFamily="2" charset="0"/>
              </a:rPr>
              <a:t> \ </a:t>
            </a:r>
          </a:p>
          <a:p>
            <a:pPr marL="0" indent="0">
              <a:buNone/>
            </a:pPr>
            <a:r>
              <a:rPr lang="en-IN" sz="5400" b="1" dirty="0" smtClean="0">
                <a:solidFill>
                  <a:srgbClr val="7030A0"/>
                </a:solidFill>
                <a:latin typeface="Kruti Dev 010" pitchFamily="2" charset="0"/>
              </a:rPr>
              <a:t>v@	</a:t>
            </a:r>
            <a:r>
              <a:rPr lang="en-IN" sz="5400" b="1" dirty="0" err="1" smtClean="0">
                <a:solidFill>
                  <a:srgbClr val="7030A0"/>
                </a:solidFill>
                <a:latin typeface="Kruti Dev 010" pitchFamily="2" charset="0"/>
              </a:rPr>
              <a:t>ek;kslhu</a:t>
            </a:r>
            <a:r>
              <a:rPr lang="en-IN" sz="5400" b="1" dirty="0" smtClean="0">
                <a:solidFill>
                  <a:srgbClr val="7030A0"/>
                </a:solidFill>
                <a:latin typeface="Kruti Dev 010" pitchFamily="2" charset="0"/>
              </a:rPr>
              <a:t> </a:t>
            </a:r>
            <a:r>
              <a:rPr lang="en-IN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(Miocene)</a:t>
            </a:r>
            <a:endParaRPr lang="en-IN" sz="5400" b="1" dirty="0" smtClean="0">
              <a:solidFill>
                <a:srgbClr val="7030A0"/>
              </a:solidFill>
              <a:latin typeface="Kruti Dev 010" pitchFamily="2" charset="0"/>
            </a:endParaRPr>
          </a:p>
          <a:p>
            <a:pPr marL="0" indent="0">
              <a:buNone/>
            </a:pPr>
            <a:r>
              <a:rPr lang="en-IN" sz="5400" b="1" dirty="0" smtClean="0">
                <a:solidFill>
                  <a:srgbClr val="7030A0"/>
                </a:solidFill>
                <a:latin typeface="Kruti Dev 010" pitchFamily="2" charset="0"/>
              </a:rPr>
              <a:t>c@		</a:t>
            </a:r>
            <a:r>
              <a:rPr lang="en-IN" sz="5400" b="1" dirty="0" err="1" smtClean="0">
                <a:solidFill>
                  <a:srgbClr val="7030A0"/>
                </a:solidFill>
                <a:latin typeface="Kruti Dev 010" pitchFamily="2" charset="0"/>
              </a:rPr>
              <a:t>IyhLVkslhu</a:t>
            </a:r>
            <a:r>
              <a:rPr lang="en-IN" sz="5400" b="1" dirty="0" smtClean="0">
                <a:solidFill>
                  <a:srgbClr val="7030A0"/>
                </a:solidFill>
                <a:latin typeface="Kruti Dev 010" pitchFamily="2" charset="0"/>
              </a:rPr>
              <a:t> </a:t>
            </a:r>
            <a:r>
              <a:rPr lang="en-IN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(Pleistocene)</a:t>
            </a:r>
          </a:p>
          <a:p>
            <a:pPr marL="0" indent="0">
              <a:buNone/>
            </a:pPr>
            <a:r>
              <a:rPr lang="en-IN" sz="5400" b="1" dirty="0" smtClean="0">
                <a:solidFill>
                  <a:srgbClr val="7030A0"/>
                </a:solidFill>
                <a:latin typeface="Kruti Dev 010" pitchFamily="2" charset="0"/>
              </a:rPr>
              <a:t>l@	</a:t>
            </a:r>
            <a:r>
              <a:rPr lang="en-IN" sz="5400" b="1" dirty="0" err="1" smtClean="0">
                <a:solidFill>
                  <a:srgbClr val="7030A0"/>
                </a:solidFill>
                <a:latin typeface="Kruti Dev 010" pitchFamily="2" charset="0"/>
              </a:rPr>
              <a:t>bvkslhu</a:t>
            </a:r>
            <a:r>
              <a:rPr lang="en-IN" sz="5400" b="1" dirty="0" smtClean="0">
                <a:solidFill>
                  <a:srgbClr val="7030A0"/>
                </a:solidFill>
                <a:latin typeface="Kruti Dev 010" pitchFamily="2" charset="0"/>
              </a:rPr>
              <a:t> </a:t>
            </a:r>
            <a:r>
              <a:rPr lang="en-IN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(Eocene)</a:t>
            </a:r>
          </a:p>
          <a:p>
            <a:pPr marL="0" indent="0">
              <a:buNone/>
            </a:pPr>
            <a:r>
              <a:rPr lang="en-IN" sz="5400" b="1" dirty="0" smtClean="0">
                <a:solidFill>
                  <a:srgbClr val="7030A0"/>
                </a:solidFill>
                <a:latin typeface="Kruti Dev 010" pitchFamily="2" charset="0"/>
              </a:rPr>
              <a:t>n@		</a:t>
            </a:r>
            <a:r>
              <a:rPr lang="en-IN" sz="5400" b="1" dirty="0" err="1" smtClean="0">
                <a:solidFill>
                  <a:srgbClr val="7030A0"/>
                </a:solidFill>
                <a:latin typeface="Kruti Dev 010" pitchFamily="2" charset="0"/>
              </a:rPr>
              <a:t>gksykslhu</a:t>
            </a:r>
            <a:r>
              <a:rPr lang="en-IN" sz="5400" b="1" dirty="0" smtClean="0">
                <a:solidFill>
                  <a:srgbClr val="7030A0"/>
                </a:solidFill>
                <a:latin typeface="Kruti Dev 010" pitchFamily="2" charset="0"/>
              </a:rPr>
              <a:t> </a:t>
            </a:r>
            <a:r>
              <a:rPr lang="en-IN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(Holocene)</a:t>
            </a:r>
          </a:p>
        </p:txBody>
      </p:sp>
    </p:spTree>
    <p:extLst>
      <p:ext uri="{BB962C8B-B14F-4D97-AF65-F5344CB8AC3E}">
        <p14:creationId xmlns:p14="http://schemas.microsoft.com/office/powerpoint/2010/main" xmlns="" val="163225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4400" b="1" dirty="0" err="1" smtClean="0">
                <a:solidFill>
                  <a:srgbClr val="FF0000"/>
                </a:solidFill>
                <a:latin typeface="Kruti Dev 010" pitchFamily="2" charset="0"/>
              </a:rPr>
              <a:t>iz”u</a:t>
            </a:r>
            <a:r>
              <a:rPr lang="en-IN" sz="4400" b="1" dirty="0" smtClean="0">
                <a:solidFill>
                  <a:srgbClr val="FF0000"/>
                </a:solidFill>
                <a:latin typeface="Kruti Dev 010" pitchFamily="2" charset="0"/>
              </a:rPr>
              <a:t> 04</a:t>
            </a:r>
          </a:p>
          <a:p>
            <a:pPr marL="0" indent="0" algn="ctr">
              <a:buNone/>
            </a:pPr>
            <a:r>
              <a:rPr lang="en-IN" sz="4400" b="1" dirty="0" err="1" smtClean="0">
                <a:latin typeface="Kruti Dev 010" pitchFamily="2" charset="0"/>
              </a:rPr>
              <a:t>vk</a:t>
            </a:r>
            <a:r>
              <a:rPr lang="en-IN" sz="4400" b="1" dirty="0" smtClean="0">
                <a:latin typeface="Kruti Dev 010" pitchFamily="2" charset="0"/>
              </a:rPr>
              <a:t>| </a:t>
            </a:r>
            <a:r>
              <a:rPr lang="en-IN" sz="4400" b="1" dirty="0" err="1" smtClean="0">
                <a:latin typeface="Kruti Dev 010" pitchFamily="2" charset="0"/>
              </a:rPr>
              <a:t>egkdYi</a:t>
            </a:r>
            <a:r>
              <a:rPr lang="en-IN" sz="4400" b="1" dirty="0" smtClean="0">
                <a:latin typeface="Kruti Dev 010" pitchFamily="2" charset="0"/>
              </a:rPr>
              <a:t> </a:t>
            </a:r>
            <a:r>
              <a:rPr lang="en-IN" sz="4400" b="1" dirty="0" err="1" smtClean="0">
                <a:latin typeface="Kruti Dev 010" pitchFamily="2" charset="0"/>
              </a:rPr>
              <a:t>esa</a:t>
            </a:r>
            <a:r>
              <a:rPr lang="en-IN" sz="4400" b="1" dirty="0" smtClean="0">
                <a:latin typeface="Kruti Dev 010" pitchFamily="2" charset="0"/>
              </a:rPr>
              <a:t> </a:t>
            </a:r>
            <a:r>
              <a:rPr lang="en-IN" sz="4400" b="1" dirty="0" err="1" smtClean="0">
                <a:latin typeface="Kruti Dev 010" pitchFamily="2" charset="0"/>
              </a:rPr>
              <a:t>dkSu</a:t>
            </a:r>
            <a:r>
              <a:rPr lang="en-IN" sz="4400" b="1" dirty="0" smtClean="0">
                <a:latin typeface="Kruti Dev 010" pitchFamily="2" charset="0"/>
              </a:rPr>
              <a:t> </a:t>
            </a:r>
            <a:r>
              <a:rPr lang="en-IN" sz="4400" b="1" dirty="0" err="1" smtClean="0">
                <a:latin typeface="Kruti Dev 010" pitchFamily="2" charset="0"/>
              </a:rPr>
              <a:t>lh</a:t>
            </a:r>
            <a:r>
              <a:rPr lang="en-IN" sz="4400" b="1" dirty="0" smtClean="0">
                <a:latin typeface="Kruti Dev 010" pitchFamily="2" charset="0"/>
              </a:rPr>
              <a:t> </a:t>
            </a:r>
            <a:r>
              <a:rPr lang="en-IN" sz="4400" b="1" dirty="0" err="1" smtClean="0">
                <a:latin typeface="Kruti Dev 010" pitchFamily="2" charset="0"/>
              </a:rPr>
              <a:t>pV~Vkuksa</a:t>
            </a:r>
            <a:r>
              <a:rPr lang="en-IN" sz="4400" b="1" dirty="0" smtClean="0">
                <a:latin typeface="Kruti Dev 010" pitchFamily="2" charset="0"/>
              </a:rPr>
              <a:t> </a:t>
            </a:r>
            <a:r>
              <a:rPr lang="en-IN" sz="4400" b="1" dirty="0" err="1" smtClean="0">
                <a:latin typeface="Kruti Dev 010" pitchFamily="2" charset="0"/>
              </a:rPr>
              <a:t>dk</a:t>
            </a:r>
            <a:r>
              <a:rPr lang="en-IN" sz="4400" b="1" dirty="0" smtClean="0">
                <a:latin typeface="Kruti Dev 010" pitchFamily="2" charset="0"/>
              </a:rPr>
              <a:t> </a:t>
            </a:r>
            <a:r>
              <a:rPr lang="en-IN" sz="4400" b="1" dirty="0" err="1" smtClean="0">
                <a:latin typeface="Kruti Dev 010" pitchFamily="2" charset="0"/>
              </a:rPr>
              <a:t>fuekZ.k</a:t>
            </a:r>
            <a:r>
              <a:rPr lang="en-IN" sz="4400" b="1" dirty="0" smtClean="0">
                <a:latin typeface="Kruti Dev 010" pitchFamily="2" charset="0"/>
              </a:rPr>
              <a:t> </a:t>
            </a:r>
            <a:r>
              <a:rPr lang="en-IN" sz="4400" b="1" dirty="0" err="1" smtClean="0">
                <a:latin typeface="Kruti Dev 010" pitchFamily="2" charset="0"/>
              </a:rPr>
              <a:t>lcls</a:t>
            </a:r>
            <a:r>
              <a:rPr lang="en-IN" sz="4400" b="1" dirty="0" smtClean="0">
                <a:latin typeface="Kruti Dev 010" pitchFamily="2" charset="0"/>
              </a:rPr>
              <a:t> </a:t>
            </a:r>
            <a:r>
              <a:rPr lang="en-IN" sz="4400" b="1" dirty="0" err="1" smtClean="0">
                <a:latin typeface="Kruti Dev 010" pitchFamily="2" charset="0"/>
              </a:rPr>
              <a:t>igys</a:t>
            </a:r>
            <a:r>
              <a:rPr lang="en-IN" sz="4400" b="1" dirty="0" smtClean="0">
                <a:latin typeface="Kruti Dev 010" pitchFamily="2" charset="0"/>
              </a:rPr>
              <a:t> </a:t>
            </a:r>
            <a:r>
              <a:rPr lang="en-IN" sz="4400" b="1" dirty="0" err="1" smtClean="0">
                <a:latin typeface="Kruti Dev 010" pitchFamily="2" charset="0"/>
              </a:rPr>
              <a:t>gqvkA</a:t>
            </a:r>
            <a:r>
              <a:rPr lang="en-IN" sz="4400" b="1" dirty="0" smtClean="0">
                <a:latin typeface="Kruti Dev 010" pitchFamily="2" charset="0"/>
              </a:rPr>
              <a:t>   </a:t>
            </a:r>
          </a:p>
          <a:p>
            <a:pPr marL="0" indent="0">
              <a:buNone/>
            </a:pPr>
            <a:r>
              <a:rPr lang="en-IN" sz="5400" b="1" dirty="0" smtClean="0">
                <a:solidFill>
                  <a:srgbClr val="7030A0"/>
                </a:solidFill>
                <a:latin typeface="Kruti Dev 010" pitchFamily="2" charset="0"/>
              </a:rPr>
              <a:t>v@	</a:t>
            </a:r>
            <a:r>
              <a:rPr lang="en-IN" sz="5400" b="1" dirty="0" err="1" smtClean="0">
                <a:solidFill>
                  <a:srgbClr val="7030A0"/>
                </a:solidFill>
                <a:latin typeface="Kruti Dev 010" pitchFamily="2" charset="0"/>
              </a:rPr>
              <a:t>lsUM</a:t>
            </a:r>
            <a:r>
              <a:rPr lang="en-IN" sz="5400" b="1" dirty="0" smtClean="0">
                <a:solidFill>
                  <a:srgbClr val="7030A0"/>
                </a:solidFill>
                <a:latin typeface="Kruti Dev 010" pitchFamily="2" charset="0"/>
              </a:rPr>
              <a:t> </a:t>
            </a:r>
            <a:r>
              <a:rPr lang="en-IN" sz="5400" b="1" dirty="0" err="1" smtClean="0">
                <a:solidFill>
                  <a:srgbClr val="7030A0"/>
                </a:solidFill>
                <a:latin typeface="Kruti Dev 010" pitchFamily="2" charset="0"/>
              </a:rPr>
              <a:t>LVksu</a:t>
            </a:r>
            <a:r>
              <a:rPr lang="en-IN" sz="5400" b="1" dirty="0" smtClean="0">
                <a:solidFill>
                  <a:srgbClr val="7030A0"/>
                </a:solidFill>
                <a:latin typeface="Kruti Dev 010" pitchFamily="2" charset="0"/>
              </a:rPr>
              <a:t> @</a:t>
            </a:r>
            <a:r>
              <a:rPr lang="en-IN" sz="5400" b="1" dirty="0" err="1" smtClean="0">
                <a:solidFill>
                  <a:srgbClr val="7030A0"/>
                </a:solidFill>
                <a:latin typeface="Kruti Dev 010" pitchFamily="2" charset="0"/>
              </a:rPr>
              <a:t>cyqvk</a:t>
            </a:r>
            <a:r>
              <a:rPr lang="en-IN" sz="5400" b="1" dirty="0" smtClean="0">
                <a:solidFill>
                  <a:srgbClr val="7030A0"/>
                </a:solidFill>
                <a:latin typeface="Kruti Dev 010" pitchFamily="2" charset="0"/>
              </a:rPr>
              <a:t> </a:t>
            </a:r>
            <a:r>
              <a:rPr lang="en-IN" sz="5400" b="1" dirty="0" err="1" smtClean="0">
                <a:solidFill>
                  <a:srgbClr val="7030A0"/>
                </a:solidFill>
                <a:latin typeface="Kruti Dev 010" pitchFamily="2" charset="0"/>
              </a:rPr>
              <a:t>iRFkj</a:t>
            </a:r>
            <a:endParaRPr lang="en-IN" sz="5400" b="1" dirty="0" smtClean="0">
              <a:solidFill>
                <a:srgbClr val="7030A0"/>
              </a:solidFill>
              <a:latin typeface="Kruti Dev 010" pitchFamily="2" charset="0"/>
            </a:endParaRPr>
          </a:p>
          <a:p>
            <a:pPr marL="0" indent="0">
              <a:buNone/>
            </a:pPr>
            <a:r>
              <a:rPr lang="en-IN" sz="5400" b="1" dirty="0" smtClean="0">
                <a:solidFill>
                  <a:srgbClr val="7030A0"/>
                </a:solidFill>
                <a:latin typeface="Kruti Dev 010" pitchFamily="2" charset="0"/>
              </a:rPr>
              <a:t>c@		“</a:t>
            </a:r>
            <a:r>
              <a:rPr lang="en-IN" sz="5400" b="1" dirty="0" err="1" smtClean="0">
                <a:solidFill>
                  <a:srgbClr val="7030A0"/>
                </a:solidFill>
                <a:latin typeface="Kruti Dev 010" pitchFamily="2" charset="0"/>
              </a:rPr>
              <a:t>kSy</a:t>
            </a:r>
            <a:r>
              <a:rPr lang="en-IN" sz="5400" b="1" dirty="0" smtClean="0">
                <a:solidFill>
                  <a:srgbClr val="7030A0"/>
                </a:solidFill>
                <a:latin typeface="Kruti Dev 010" pitchFamily="2" charset="0"/>
              </a:rPr>
              <a:t> </a:t>
            </a:r>
            <a:endParaRPr lang="en-IN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IN" sz="5400" b="1" dirty="0" smtClean="0">
                <a:solidFill>
                  <a:srgbClr val="7030A0"/>
                </a:solidFill>
                <a:latin typeface="Kruti Dev 010" pitchFamily="2" charset="0"/>
              </a:rPr>
              <a:t>l@	</a:t>
            </a:r>
            <a:r>
              <a:rPr lang="en-IN" sz="5400" b="1" dirty="0" err="1" smtClean="0">
                <a:solidFill>
                  <a:srgbClr val="7030A0"/>
                </a:solidFill>
                <a:latin typeface="Kruti Dev 010" pitchFamily="2" charset="0"/>
              </a:rPr>
              <a:t>ykbe</a:t>
            </a:r>
            <a:r>
              <a:rPr lang="en-IN" sz="5400" b="1" dirty="0" smtClean="0">
                <a:solidFill>
                  <a:srgbClr val="7030A0"/>
                </a:solidFill>
                <a:latin typeface="Kruti Dev 010" pitchFamily="2" charset="0"/>
              </a:rPr>
              <a:t> </a:t>
            </a:r>
            <a:r>
              <a:rPr lang="en-IN" sz="5400" b="1" dirty="0" err="1" smtClean="0">
                <a:solidFill>
                  <a:srgbClr val="7030A0"/>
                </a:solidFill>
                <a:latin typeface="Kruti Dev 010" pitchFamily="2" charset="0"/>
              </a:rPr>
              <a:t>LVksu</a:t>
            </a:r>
            <a:r>
              <a:rPr lang="en-IN" sz="5400" b="1" dirty="0" smtClean="0">
                <a:solidFill>
                  <a:srgbClr val="7030A0"/>
                </a:solidFill>
                <a:latin typeface="Kruti Dev 010" pitchFamily="2" charset="0"/>
              </a:rPr>
              <a:t> @</a:t>
            </a:r>
            <a:r>
              <a:rPr lang="en-IN" sz="5400" b="1" dirty="0" err="1" smtClean="0">
                <a:solidFill>
                  <a:srgbClr val="7030A0"/>
                </a:solidFill>
                <a:latin typeface="Kruti Dev 010" pitchFamily="2" charset="0"/>
              </a:rPr>
              <a:t>pwuk</a:t>
            </a:r>
            <a:r>
              <a:rPr lang="en-IN" sz="5400" b="1" dirty="0" smtClean="0">
                <a:solidFill>
                  <a:srgbClr val="7030A0"/>
                </a:solidFill>
                <a:latin typeface="Kruti Dev 010" pitchFamily="2" charset="0"/>
              </a:rPr>
              <a:t> </a:t>
            </a:r>
            <a:r>
              <a:rPr lang="en-IN" sz="5400" b="1" dirty="0" err="1" smtClean="0">
                <a:solidFill>
                  <a:srgbClr val="7030A0"/>
                </a:solidFill>
                <a:latin typeface="Kruti Dev 010" pitchFamily="2" charset="0"/>
              </a:rPr>
              <a:t>iRFkj</a:t>
            </a:r>
            <a:r>
              <a:rPr lang="en-IN" sz="5400" b="1" dirty="0" smtClean="0">
                <a:solidFill>
                  <a:srgbClr val="7030A0"/>
                </a:solidFill>
                <a:latin typeface="Kruti Dev 010" pitchFamily="2" charset="0"/>
              </a:rPr>
              <a:t> </a:t>
            </a:r>
            <a:endParaRPr lang="en-IN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IN" sz="5400" b="1" dirty="0" smtClean="0">
                <a:solidFill>
                  <a:srgbClr val="7030A0"/>
                </a:solidFill>
                <a:latin typeface="Kruti Dev 010" pitchFamily="2" charset="0"/>
              </a:rPr>
              <a:t>n@		</a:t>
            </a:r>
            <a:r>
              <a:rPr lang="en-IN" sz="5400" b="1" dirty="0" err="1" smtClean="0">
                <a:solidFill>
                  <a:srgbClr val="7030A0"/>
                </a:solidFill>
                <a:latin typeface="Kruti Dev 010" pitchFamily="2" charset="0"/>
              </a:rPr>
              <a:t>xzsukbV</a:t>
            </a:r>
            <a:r>
              <a:rPr lang="en-IN" sz="5400" b="1" dirty="0" smtClean="0">
                <a:solidFill>
                  <a:srgbClr val="7030A0"/>
                </a:solidFill>
                <a:latin typeface="Kruti Dev 010" pitchFamily="2" charset="0"/>
              </a:rPr>
              <a:t> o </a:t>
            </a:r>
            <a:r>
              <a:rPr lang="en-IN" sz="5400" b="1" dirty="0" err="1" smtClean="0">
                <a:solidFill>
                  <a:srgbClr val="7030A0"/>
                </a:solidFill>
                <a:latin typeface="Kruti Dev 010" pitchFamily="2" charset="0"/>
              </a:rPr>
              <a:t>uhl</a:t>
            </a:r>
            <a:r>
              <a:rPr lang="en-IN" sz="5400" b="1" dirty="0" smtClean="0">
                <a:solidFill>
                  <a:srgbClr val="7030A0"/>
                </a:solidFill>
                <a:latin typeface="Kruti Dev 010" pitchFamily="2" charset="0"/>
              </a:rPr>
              <a:t> </a:t>
            </a:r>
            <a:endParaRPr lang="en-IN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2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4400" b="1" dirty="0" err="1" smtClean="0">
                <a:solidFill>
                  <a:srgbClr val="FF0000"/>
                </a:solidFill>
                <a:latin typeface="Kruti Dev 010" pitchFamily="2" charset="0"/>
              </a:rPr>
              <a:t>iz”u</a:t>
            </a:r>
            <a:r>
              <a:rPr lang="en-IN" sz="4400" b="1" dirty="0" smtClean="0">
                <a:solidFill>
                  <a:srgbClr val="FF0000"/>
                </a:solidFill>
                <a:latin typeface="Kruti Dev 010" pitchFamily="2" charset="0"/>
              </a:rPr>
              <a:t> 05</a:t>
            </a:r>
          </a:p>
          <a:p>
            <a:pPr marL="0" indent="0" algn="ctr">
              <a:buNone/>
            </a:pPr>
            <a:r>
              <a:rPr lang="en-IN" sz="4400" b="1" dirty="0" err="1" smtClean="0">
                <a:latin typeface="Kruti Dev 010" pitchFamily="2" charset="0"/>
              </a:rPr>
              <a:t>fuEu</a:t>
            </a:r>
            <a:r>
              <a:rPr lang="en-IN" sz="4400" b="1" dirty="0" smtClean="0">
                <a:latin typeface="Kruti Dev 010" pitchFamily="2" charset="0"/>
              </a:rPr>
              <a:t> </a:t>
            </a:r>
            <a:r>
              <a:rPr lang="en-IN" sz="4400" b="1" dirty="0" err="1" smtClean="0">
                <a:latin typeface="Kruti Dev 010" pitchFamily="2" charset="0"/>
              </a:rPr>
              <a:t>esa</a:t>
            </a:r>
            <a:r>
              <a:rPr lang="en-IN" sz="4400" b="1" dirty="0" smtClean="0">
                <a:latin typeface="Kruti Dev 010" pitchFamily="2" charset="0"/>
              </a:rPr>
              <a:t> </a:t>
            </a:r>
            <a:r>
              <a:rPr lang="en-IN" sz="4400" b="1" dirty="0" err="1" smtClean="0">
                <a:latin typeface="Kruti Dev 010" pitchFamily="2" charset="0"/>
              </a:rPr>
              <a:t>ls</a:t>
            </a:r>
            <a:r>
              <a:rPr lang="en-IN" sz="4400" b="1" dirty="0" smtClean="0">
                <a:latin typeface="Kruti Dev 010" pitchFamily="2" charset="0"/>
              </a:rPr>
              <a:t> </a:t>
            </a:r>
            <a:r>
              <a:rPr lang="en-IN" sz="4400" b="1" dirty="0" err="1" smtClean="0">
                <a:latin typeface="Kruti Dev 010" pitchFamily="2" charset="0"/>
              </a:rPr>
              <a:t>fdl</a:t>
            </a:r>
            <a:r>
              <a:rPr lang="en-IN" sz="4400" b="1" dirty="0" smtClean="0">
                <a:latin typeface="Kruti Dev 010" pitchFamily="2" charset="0"/>
              </a:rPr>
              <a:t> ;</a:t>
            </a:r>
            <a:r>
              <a:rPr lang="en-IN" sz="4400" b="1" dirty="0" err="1" smtClean="0">
                <a:latin typeface="Kruti Dev 010" pitchFamily="2" charset="0"/>
              </a:rPr>
              <a:t>qx</a:t>
            </a:r>
            <a:r>
              <a:rPr lang="en-IN" sz="4400" b="1" dirty="0" smtClean="0">
                <a:latin typeface="Kruti Dev 010" pitchFamily="2" charset="0"/>
              </a:rPr>
              <a:t> </a:t>
            </a:r>
            <a:r>
              <a:rPr lang="en-IN" sz="4400" b="1" dirty="0" err="1" smtClean="0">
                <a:latin typeface="Kruti Dev 010" pitchFamily="2" charset="0"/>
              </a:rPr>
              <a:t>dks</a:t>
            </a:r>
            <a:r>
              <a:rPr lang="en-IN" sz="4400" b="1" dirty="0" smtClean="0">
                <a:latin typeface="Kruti Dev 010" pitchFamily="2" charset="0"/>
              </a:rPr>
              <a:t> </a:t>
            </a:r>
            <a:r>
              <a:rPr lang="en-IN" sz="4400" b="1" dirty="0" err="1" smtClean="0">
                <a:latin typeface="Kruti Dev 010" pitchFamily="2" charset="0"/>
              </a:rPr>
              <a:t>dks;yk</a:t>
            </a:r>
            <a:r>
              <a:rPr lang="en-IN" sz="4400" b="1" dirty="0" smtClean="0">
                <a:latin typeface="Kruti Dev 010" pitchFamily="2" charset="0"/>
              </a:rPr>
              <a:t> ;</a:t>
            </a:r>
            <a:r>
              <a:rPr lang="en-IN" sz="4400" b="1" dirty="0" err="1" smtClean="0">
                <a:latin typeface="Kruti Dev 010" pitchFamily="2" charset="0"/>
              </a:rPr>
              <a:t>qx</a:t>
            </a:r>
            <a:r>
              <a:rPr lang="en-IN" sz="4400" b="1" dirty="0" smtClean="0">
                <a:latin typeface="Kruti Dev 010" pitchFamily="2" charset="0"/>
              </a:rPr>
              <a:t> ds </a:t>
            </a:r>
            <a:r>
              <a:rPr lang="en-IN" sz="4400" b="1" dirty="0" err="1" smtClean="0">
                <a:latin typeface="Kruti Dev 010" pitchFamily="2" charset="0"/>
              </a:rPr>
              <a:t>uke</a:t>
            </a:r>
            <a:r>
              <a:rPr lang="en-IN" sz="4400" b="1" dirty="0" smtClean="0">
                <a:latin typeface="Kruti Dev 010" pitchFamily="2" charset="0"/>
              </a:rPr>
              <a:t> </a:t>
            </a:r>
            <a:r>
              <a:rPr lang="en-IN" sz="4400" b="1" dirty="0" err="1" smtClean="0">
                <a:latin typeface="Kruti Dev 010" pitchFamily="2" charset="0"/>
              </a:rPr>
              <a:t>ls</a:t>
            </a:r>
            <a:r>
              <a:rPr lang="en-IN" sz="4400" b="1" dirty="0" smtClean="0">
                <a:latin typeface="Kruti Dev 010" pitchFamily="2" charset="0"/>
              </a:rPr>
              <a:t> </a:t>
            </a:r>
            <a:r>
              <a:rPr lang="en-IN" sz="4400" b="1" dirty="0" err="1" smtClean="0">
                <a:latin typeface="Kruti Dev 010" pitchFamily="2" charset="0"/>
              </a:rPr>
              <a:t>tkuk</a:t>
            </a:r>
            <a:r>
              <a:rPr lang="en-IN" sz="4400" b="1" dirty="0" smtClean="0">
                <a:latin typeface="Kruti Dev 010" pitchFamily="2" charset="0"/>
              </a:rPr>
              <a:t> </a:t>
            </a:r>
            <a:r>
              <a:rPr lang="en-IN" sz="4400" b="1" dirty="0" err="1" smtClean="0">
                <a:latin typeface="Kruti Dev 010" pitchFamily="2" charset="0"/>
              </a:rPr>
              <a:t>tkrk</a:t>
            </a:r>
            <a:r>
              <a:rPr lang="en-IN" sz="4400" b="1" dirty="0" smtClean="0">
                <a:latin typeface="Kruti Dev 010" pitchFamily="2" charset="0"/>
              </a:rPr>
              <a:t> </a:t>
            </a:r>
            <a:r>
              <a:rPr lang="en-IN" sz="4400" b="1" dirty="0" err="1" smtClean="0">
                <a:latin typeface="Kruti Dev 010" pitchFamily="2" charset="0"/>
              </a:rPr>
              <a:t>gSA</a:t>
            </a:r>
            <a:r>
              <a:rPr lang="en-IN" sz="4400" b="1" dirty="0" smtClean="0">
                <a:latin typeface="Kruti Dev 010" pitchFamily="2" charset="0"/>
              </a:rPr>
              <a:t>     </a:t>
            </a:r>
          </a:p>
          <a:p>
            <a:pPr marL="0" indent="0">
              <a:buNone/>
            </a:pPr>
            <a:r>
              <a:rPr lang="en-IN" sz="5400" b="1" dirty="0" smtClean="0">
                <a:solidFill>
                  <a:srgbClr val="7030A0"/>
                </a:solidFill>
                <a:latin typeface="Kruti Dev 010" pitchFamily="2" charset="0"/>
              </a:rPr>
              <a:t>v@	</a:t>
            </a:r>
            <a:r>
              <a:rPr lang="en-IN" sz="5400" b="1" dirty="0" err="1" smtClean="0">
                <a:solidFill>
                  <a:srgbClr val="7030A0"/>
                </a:solidFill>
                <a:latin typeface="Kruti Dev 010" pitchFamily="2" charset="0"/>
              </a:rPr>
              <a:t>ifEkZ;u</a:t>
            </a:r>
            <a:r>
              <a:rPr lang="en-IN" sz="5400" b="1" dirty="0" smtClean="0">
                <a:solidFill>
                  <a:srgbClr val="7030A0"/>
                </a:solidFill>
                <a:latin typeface="Kruti Dev 010" pitchFamily="2" charset="0"/>
              </a:rPr>
              <a:t> ;</a:t>
            </a:r>
            <a:r>
              <a:rPr lang="en-IN" sz="5400" b="1" dirty="0" err="1" smtClean="0">
                <a:solidFill>
                  <a:srgbClr val="7030A0"/>
                </a:solidFill>
                <a:latin typeface="Kruti Dev 010" pitchFamily="2" charset="0"/>
              </a:rPr>
              <a:t>qx</a:t>
            </a:r>
            <a:r>
              <a:rPr lang="en-IN" sz="5400" b="1" dirty="0" smtClean="0">
                <a:solidFill>
                  <a:srgbClr val="7030A0"/>
                </a:solidFill>
                <a:latin typeface="Kruti Dev 010" pitchFamily="2" charset="0"/>
              </a:rPr>
              <a:t> </a:t>
            </a:r>
          </a:p>
          <a:p>
            <a:pPr marL="0" indent="0">
              <a:buNone/>
            </a:pPr>
            <a:r>
              <a:rPr lang="en-IN" sz="5400" b="1" dirty="0" smtClean="0">
                <a:solidFill>
                  <a:srgbClr val="7030A0"/>
                </a:solidFill>
                <a:latin typeface="Kruti Dev 010" pitchFamily="2" charset="0"/>
              </a:rPr>
              <a:t>c@		</a:t>
            </a:r>
            <a:r>
              <a:rPr lang="en-IN" sz="5400" b="1" dirty="0" err="1" smtClean="0">
                <a:solidFill>
                  <a:srgbClr val="7030A0"/>
                </a:solidFill>
                <a:latin typeface="Kruti Dev 010" pitchFamily="2" charset="0"/>
              </a:rPr>
              <a:t>Msoksfu;u</a:t>
            </a:r>
            <a:r>
              <a:rPr lang="en-IN" sz="5400" b="1" dirty="0" smtClean="0">
                <a:solidFill>
                  <a:srgbClr val="7030A0"/>
                </a:solidFill>
                <a:latin typeface="Kruti Dev 010" pitchFamily="2" charset="0"/>
              </a:rPr>
              <a:t> ;</a:t>
            </a:r>
            <a:r>
              <a:rPr lang="en-IN" sz="5400" b="1" dirty="0" err="1" smtClean="0">
                <a:solidFill>
                  <a:srgbClr val="7030A0"/>
                </a:solidFill>
                <a:latin typeface="Kruti Dev 010" pitchFamily="2" charset="0"/>
              </a:rPr>
              <a:t>qx</a:t>
            </a:r>
            <a:r>
              <a:rPr lang="en-IN" sz="5400" b="1" dirty="0" smtClean="0">
                <a:solidFill>
                  <a:srgbClr val="7030A0"/>
                </a:solidFill>
                <a:latin typeface="Kruti Dev 010" pitchFamily="2" charset="0"/>
              </a:rPr>
              <a:t>  </a:t>
            </a:r>
            <a:endParaRPr lang="en-IN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IN" sz="5400" b="1" dirty="0" smtClean="0">
                <a:solidFill>
                  <a:srgbClr val="7030A0"/>
                </a:solidFill>
                <a:latin typeface="Kruti Dev 010" pitchFamily="2" charset="0"/>
              </a:rPr>
              <a:t>l@	</a:t>
            </a:r>
            <a:r>
              <a:rPr lang="en-IN" sz="5400" b="1" dirty="0" err="1" smtClean="0">
                <a:solidFill>
                  <a:srgbClr val="7030A0"/>
                </a:solidFill>
                <a:latin typeface="Kruti Dev 010" pitchFamily="2" charset="0"/>
              </a:rPr>
              <a:t>dkcksZfuQsjl</a:t>
            </a:r>
            <a:r>
              <a:rPr lang="en-IN" sz="5400" b="1" dirty="0" smtClean="0">
                <a:solidFill>
                  <a:srgbClr val="7030A0"/>
                </a:solidFill>
                <a:latin typeface="Kruti Dev 010" pitchFamily="2" charset="0"/>
              </a:rPr>
              <a:t> ;</a:t>
            </a:r>
            <a:r>
              <a:rPr lang="en-IN" sz="5400" b="1" dirty="0" err="1" smtClean="0">
                <a:solidFill>
                  <a:srgbClr val="7030A0"/>
                </a:solidFill>
                <a:latin typeface="Kruti Dev 010" pitchFamily="2" charset="0"/>
              </a:rPr>
              <a:t>qx</a:t>
            </a:r>
            <a:r>
              <a:rPr lang="en-IN" sz="5400" b="1" dirty="0" smtClean="0">
                <a:solidFill>
                  <a:srgbClr val="7030A0"/>
                </a:solidFill>
                <a:latin typeface="Kruti Dev 010" pitchFamily="2" charset="0"/>
              </a:rPr>
              <a:t>  </a:t>
            </a:r>
            <a:endParaRPr lang="en-IN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IN" sz="5400" b="1" dirty="0" smtClean="0">
                <a:solidFill>
                  <a:srgbClr val="7030A0"/>
                </a:solidFill>
                <a:latin typeface="Kruti Dev 010" pitchFamily="2" charset="0"/>
              </a:rPr>
              <a:t>n@		</a:t>
            </a:r>
            <a:r>
              <a:rPr lang="en-IN" sz="5400" b="1" dirty="0" err="1" smtClean="0">
                <a:solidFill>
                  <a:srgbClr val="7030A0"/>
                </a:solidFill>
                <a:latin typeface="Kruti Dev 010" pitchFamily="2" charset="0"/>
              </a:rPr>
              <a:t>fdzVs”kl</a:t>
            </a:r>
            <a:r>
              <a:rPr lang="en-IN" sz="5400" b="1" dirty="0" smtClean="0">
                <a:solidFill>
                  <a:srgbClr val="7030A0"/>
                </a:solidFill>
                <a:latin typeface="Kruti Dev 010" pitchFamily="2" charset="0"/>
              </a:rPr>
              <a:t> ;</a:t>
            </a:r>
            <a:r>
              <a:rPr lang="en-IN" sz="5400" b="1" dirty="0" err="1" smtClean="0">
                <a:solidFill>
                  <a:srgbClr val="7030A0"/>
                </a:solidFill>
                <a:latin typeface="Kruti Dev 010" pitchFamily="2" charset="0"/>
              </a:rPr>
              <a:t>qx</a:t>
            </a:r>
            <a:r>
              <a:rPr lang="en-IN" sz="5400" b="1" dirty="0" smtClean="0">
                <a:solidFill>
                  <a:srgbClr val="7030A0"/>
                </a:solidFill>
                <a:latin typeface="Kruti Dev 010" pitchFamily="2" charset="0"/>
              </a:rPr>
              <a:t> A  </a:t>
            </a:r>
            <a:endParaRPr lang="en-IN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680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4400" b="1" dirty="0" err="1" smtClean="0">
                <a:solidFill>
                  <a:srgbClr val="FF0000"/>
                </a:solidFill>
                <a:latin typeface="Kruti Dev 010" pitchFamily="2" charset="0"/>
              </a:rPr>
              <a:t>iz”u</a:t>
            </a:r>
            <a:r>
              <a:rPr lang="en-IN" sz="4400" b="1" dirty="0" smtClean="0">
                <a:solidFill>
                  <a:srgbClr val="FF0000"/>
                </a:solidFill>
                <a:latin typeface="Kruti Dev 010" pitchFamily="2" charset="0"/>
              </a:rPr>
              <a:t> 06</a:t>
            </a:r>
          </a:p>
          <a:p>
            <a:pPr marL="0" indent="0" algn="ctr">
              <a:buNone/>
            </a:pPr>
            <a:r>
              <a:rPr lang="en-IN" sz="4400" b="1" dirty="0" err="1" smtClean="0">
                <a:latin typeface="Kruti Dev 010" pitchFamily="2" charset="0"/>
              </a:rPr>
              <a:t>fo”kkydk</a:t>
            </a:r>
            <a:r>
              <a:rPr lang="en-IN" sz="4400" b="1" dirty="0" smtClean="0">
                <a:latin typeface="Kruti Dev 010" pitchFamily="2" charset="0"/>
              </a:rPr>
              <a:t>; </a:t>
            </a:r>
            <a:r>
              <a:rPr lang="en-IN" sz="4400" b="1" dirty="0" err="1" smtClean="0">
                <a:latin typeface="Kruti Dev 010" pitchFamily="2" charset="0"/>
              </a:rPr>
              <a:t>Lruiks’kh</a:t>
            </a:r>
            <a:r>
              <a:rPr lang="en-IN" sz="4400" b="1" dirty="0" smtClean="0">
                <a:latin typeface="Kruti Dev 010" pitchFamily="2" charset="0"/>
              </a:rPr>
              <a:t> </a:t>
            </a:r>
            <a:r>
              <a:rPr lang="en-IN" sz="4400" b="1" dirty="0" err="1" smtClean="0">
                <a:latin typeface="Kruti Dev 010" pitchFamily="2" charset="0"/>
              </a:rPr>
              <a:t>thoksa</a:t>
            </a:r>
            <a:r>
              <a:rPr lang="en-IN" sz="4400" b="1" dirty="0" smtClean="0">
                <a:latin typeface="Kruti Dev 010" pitchFamily="2" charset="0"/>
              </a:rPr>
              <a:t> </a:t>
            </a:r>
            <a:r>
              <a:rPr lang="en-IN" sz="4400" b="1" dirty="0" err="1" smtClean="0">
                <a:latin typeface="Kruti Dev 010" pitchFamily="2" charset="0"/>
              </a:rPr>
              <a:t>tSls</a:t>
            </a:r>
            <a:r>
              <a:rPr lang="en-IN" sz="4400" b="1" dirty="0" smtClean="0">
                <a:latin typeface="Kruti Dev 010" pitchFamily="2" charset="0"/>
              </a:rPr>
              <a:t>&amp; </a:t>
            </a:r>
            <a:r>
              <a:rPr lang="en-IN" sz="4400" b="1" dirty="0" err="1" smtClean="0">
                <a:latin typeface="Kruti Dev 010" pitchFamily="2" charset="0"/>
              </a:rPr>
              <a:t>Mk;ukslkjl</a:t>
            </a:r>
            <a:r>
              <a:rPr lang="en-IN" sz="4400" b="1" dirty="0" smtClean="0">
                <a:latin typeface="Kruti Dev 010" pitchFamily="2" charset="0"/>
              </a:rPr>
              <a:t>] </a:t>
            </a:r>
            <a:r>
              <a:rPr lang="en-IN" sz="4400" b="1" dirty="0" err="1" smtClean="0">
                <a:latin typeface="Kruti Dev 010" pitchFamily="2" charset="0"/>
              </a:rPr>
              <a:t>Iyhvkslkjl</a:t>
            </a:r>
            <a:r>
              <a:rPr lang="en-IN" sz="4400" b="1" dirty="0" smtClean="0">
                <a:latin typeface="Kruti Dev 010" pitchFamily="2" charset="0"/>
              </a:rPr>
              <a:t>] </a:t>
            </a:r>
            <a:r>
              <a:rPr lang="en-IN" sz="4400" b="1" dirty="0" err="1" smtClean="0">
                <a:latin typeface="Kruti Dev 010" pitchFamily="2" charset="0"/>
              </a:rPr>
              <a:t>jksMsDVkby</a:t>
            </a:r>
            <a:r>
              <a:rPr lang="en-IN" sz="4400" b="1" dirty="0" smtClean="0">
                <a:latin typeface="Kruti Dev 010" pitchFamily="2" charset="0"/>
              </a:rPr>
              <a:t> </a:t>
            </a:r>
            <a:r>
              <a:rPr lang="en-IN" sz="4400" b="1" dirty="0" err="1" smtClean="0">
                <a:latin typeface="Kruti Dev 010" pitchFamily="2" charset="0"/>
              </a:rPr>
              <a:t>dk</a:t>
            </a:r>
            <a:r>
              <a:rPr lang="en-IN" sz="4400" b="1" dirty="0" smtClean="0">
                <a:latin typeface="Kruti Dev 010" pitchFamily="2" charset="0"/>
              </a:rPr>
              <a:t> </a:t>
            </a:r>
            <a:r>
              <a:rPr lang="en-IN" sz="4400" b="1" dirty="0" err="1" smtClean="0">
                <a:latin typeface="Kruti Dev 010" pitchFamily="2" charset="0"/>
              </a:rPr>
              <a:t>fodkl</a:t>
            </a:r>
            <a:r>
              <a:rPr lang="en-IN" sz="4400" b="1" dirty="0" smtClean="0">
                <a:latin typeface="Kruti Dev 010" pitchFamily="2" charset="0"/>
              </a:rPr>
              <a:t> </a:t>
            </a:r>
            <a:r>
              <a:rPr lang="en-IN" sz="4400" b="1" dirty="0" err="1" smtClean="0">
                <a:latin typeface="Kruti Dev 010" pitchFamily="2" charset="0"/>
              </a:rPr>
              <a:t>fuEu</a:t>
            </a:r>
            <a:r>
              <a:rPr lang="en-IN" sz="4400" b="1" dirty="0" smtClean="0">
                <a:latin typeface="Kruti Dev 010" pitchFamily="2" charset="0"/>
              </a:rPr>
              <a:t> </a:t>
            </a:r>
            <a:r>
              <a:rPr lang="en-IN" sz="4400" b="1" dirty="0" err="1" smtClean="0">
                <a:latin typeface="Kruti Dev 010" pitchFamily="2" charset="0"/>
              </a:rPr>
              <a:t>esa</a:t>
            </a:r>
            <a:r>
              <a:rPr lang="en-IN" sz="4400" b="1" dirty="0" smtClean="0">
                <a:latin typeface="Kruti Dev 010" pitchFamily="2" charset="0"/>
              </a:rPr>
              <a:t> </a:t>
            </a:r>
            <a:r>
              <a:rPr lang="en-IN" sz="4400" b="1" dirty="0" err="1" smtClean="0">
                <a:latin typeface="Kruti Dev 010" pitchFamily="2" charset="0"/>
              </a:rPr>
              <a:t>ls</a:t>
            </a:r>
            <a:r>
              <a:rPr lang="en-IN" sz="4400" b="1" dirty="0" smtClean="0">
                <a:latin typeface="Kruti Dev 010" pitchFamily="2" charset="0"/>
              </a:rPr>
              <a:t> </a:t>
            </a:r>
            <a:r>
              <a:rPr lang="en-IN" sz="4400" b="1" dirty="0" err="1" smtClean="0">
                <a:latin typeface="Kruti Dev 010" pitchFamily="2" charset="0"/>
              </a:rPr>
              <a:t>fdl</a:t>
            </a:r>
            <a:r>
              <a:rPr lang="en-IN" sz="4400" b="1" dirty="0" smtClean="0">
                <a:latin typeface="Kruti Dev 010" pitchFamily="2" charset="0"/>
              </a:rPr>
              <a:t> ;</a:t>
            </a:r>
            <a:r>
              <a:rPr lang="en-IN" sz="4400" b="1" dirty="0" err="1" smtClean="0">
                <a:latin typeface="Kruti Dev 010" pitchFamily="2" charset="0"/>
              </a:rPr>
              <a:t>qx</a:t>
            </a:r>
            <a:r>
              <a:rPr lang="en-IN" sz="4400" b="1" dirty="0" smtClean="0">
                <a:latin typeface="Kruti Dev 010" pitchFamily="2" charset="0"/>
              </a:rPr>
              <a:t> </a:t>
            </a:r>
            <a:r>
              <a:rPr lang="en-IN" sz="4400" b="1" dirty="0" err="1" smtClean="0">
                <a:latin typeface="Kruti Dev 010" pitchFamily="2" charset="0"/>
              </a:rPr>
              <a:t>esa</a:t>
            </a:r>
            <a:r>
              <a:rPr lang="en-IN" sz="4400" b="1" dirty="0" smtClean="0">
                <a:latin typeface="Kruti Dev 010" pitchFamily="2" charset="0"/>
              </a:rPr>
              <a:t> </a:t>
            </a:r>
            <a:r>
              <a:rPr lang="en-IN" sz="4400" b="1" dirty="0" err="1" smtClean="0">
                <a:latin typeface="Kruti Dev 010" pitchFamily="2" charset="0"/>
              </a:rPr>
              <a:t>gqvkA</a:t>
            </a:r>
            <a:r>
              <a:rPr lang="en-IN" sz="4400" b="1" dirty="0" smtClean="0">
                <a:latin typeface="Kruti Dev 010" pitchFamily="2" charset="0"/>
              </a:rPr>
              <a:t>      </a:t>
            </a:r>
          </a:p>
          <a:p>
            <a:pPr marL="0" indent="0">
              <a:buNone/>
            </a:pPr>
            <a:r>
              <a:rPr lang="en-IN" sz="5400" b="1" dirty="0" smtClean="0">
                <a:solidFill>
                  <a:srgbClr val="7030A0"/>
                </a:solidFill>
                <a:latin typeface="Kruti Dev 010" pitchFamily="2" charset="0"/>
              </a:rPr>
              <a:t>v@	</a:t>
            </a:r>
            <a:r>
              <a:rPr lang="en-IN" sz="5400" b="1" dirty="0" err="1" smtClean="0">
                <a:solidFill>
                  <a:srgbClr val="7030A0"/>
                </a:solidFill>
                <a:latin typeface="Kruti Dev 010" pitchFamily="2" charset="0"/>
              </a:rPr>
              <a:t>tqjkfld</a:t>
            </a:r>
            <a:r>
              <a:rPr lang="en-IN" sz="5400" b="1" dirty="0" smtClean="0">
                <a:solidFill>
                  <a:srgbClr val="7030A0"/>
                </a:solidFill>
                <a:latin typeface="Kruti Dev 010" pitchFamily="2" charset="0"/>
              </a:rPr>
              <a:t> ;</a:t>
            </a:r>
            <a:r>
              <a:rPr lang="en-IN" sz="5400" b="1" dirty="0" err="1" smtClean="0">
                <a:solidFill>
                  <a:srgbClr val="7030A0"/>
                </a:solidFill>
                <a:latin typeface="Kruti Dev 010" pitchFamily="2" charset="0"/>
              </a:rPr>
              <a:t>qx</a:t>
            </a:r>
            <a:r>
              <a:rPr lang="en-IN" sz="5400" b="1" dirty="0" smtClean="0">
                <a:solidFill>
                  <a:srgbClr val="7030A0"/>
                </a:solidFill>
                <a:latin typeface="Kruti Dev 010" pitchFamily="2" charset="0"/>
              </a:rPr>
              <a:t>  </a:t>
            </a:r>
          </a:p>
          <a:p>
            <a:pPr marL="0" indent="0">
              <a:buNone/>
            </a:pPr>
            <a:r>
              <a:rPr lang="en-IN" sz="5400" b="1" dirty="0" smtClean="0">
                <a:solidFill>
                  <a:srgbClr val="7030A0"/>
                </a:solidFill>
                <a:latin typeface="Kruti Dev 010" pitchFamily="2" charset="0"/>
              </a:rPr>
              <a:t>c@		</a:t>
            </a:r>
            <a:r>
              <a:rPr lang="en-IN" sz="5400" b="1" dirty="0" err="1" smtClean="0">
                <a:solidFill>
                  <a:srgbClr val="7030A0"/>
                </a:solidFill>
                <a:latin typeface="Kruti Dev 010" pitchFamily="2" charset="0"/>
              </a:rPr>
              <a:t>V”kZjh</a:t>
            </a:r>
            <a:r>
              <a:rPr lang="en-IN" sz="5400" b="1" dirty="0" smtClean="0">
                <a:solidFill>
                  <a:srgbClr val="7030A0"/>
                </a:solidFill>
                <a:latin typeface="Kruti Dev 010" pitchFamily="2" charset="0"/>
              </a:rPr>
              <a:t> ;</a:t>
            </a:r>
            <a:r>
              <a:rPr lang="en-IN" sz="5400" b="1" dirty="0" err="1" smtClean="0">
                <a:solidFill>
                  <a:srgbClr val="7030A0"/>
                </a:solidFill>
                <a:latin typeface="Kruti Dev 010" pitchFamily="2" charset="0"/>
              </a:rPr>
              <a:t>qx</a:t>
            </a:r>
            <a:r>
              <a:rPr lang="en-IN" sz="5400" b="1" dirty="0" smtClean="0">
                <a:solidFill>
                  <a:srgbClr val="7030A0"/>
                </a:solidFill>
                <a:latin typeface="Kruti Dev 010" pitchFamily="2" charset="0"/>
              </a:rPr>
              <a:t> ;</a:t>
            </a:r>
            <a:r>
              <a:rPr lang="en-IN" sz="5400" b="1" dirty="0" err="1" smtClean="0">
                <a:solidFill>
                  <a:srgbClr val="7030A0"/>
                </a:solidFill>
                <a:latin typeface="Kruti Dev 010" pitchFamily="2" charset="0"/>
              </a:rPr>
              <a:t>qx</a:t>
            </a:r>
            <a:r>
              <a:rPr lang="en-IN" sz="5400" b="1" dirty="0" smtClean="0">
                <a:solidFill>
                  <a:srgbClr val="7030A0"/>
                </a:solidFill>
                <a:latin typeface="Kruti Dev 010" pitchFamily="2" charset="0"/>
              </a:rPr>
              <a:t>  </a:t>
            </a:r>
            <a:endParaRPr lang="en-IN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IN" sz="5400" b="1" dirty="0" smtClean="0">
                <a:solidFill>
                  <a:srgbClr val="7030A0"/>
                </a:solidFill>
                <a:latin typeface="Kruti Dev 010" pitchFamily="2" charset="0"/>
              </a:rPr>
              <a:t>l@	</a:t>
            </a:r>
            <a:r>
              <a:rPr lang="en-IN" sz="5400" b="1" dirty="0" err="1" smtClean="0">
                <a:solidFill>
                  <a:srgbClr val="7030A0"/>
                </a:solidFill>
                <a:latin typeface="Kruti Dev 010" pitchFamily="2" charset="0"/>
              </a:rPr>
              <a:t>dkcksZfuQsjl</a:t>
            </a:r>
            <a:r>
              <a:rPr lang="en-IN" sz="5400" b="1" dirty="0" smtClean="0">
                <a:solidFill>
                  <a:srgbClr val="7030A0"/>
                </a:solidFill>
                <a:latin typeface="Kruti Dev 010" pitchFamily="2" charset="0"/>
              </a:rPr>
              <a:t> ;</a:t>
            </a:r>
            <a:r>
              <a:rPr lang="en-IN" sz="5400" b="1" dirty="0" err="1" smtClean="0">
                <a:solidFill>
                  <a:srgbClr val="7030A0"/>
                </a:solidFill>
                <a:latin typeface="Kruti Dev 010" pitchFamily="2" charset="0"/>
              </a:rPr>
              <a:t>qx</a:t>
            </a:r>
            <a:r>
              <a:rPr lang="en-IN" sz="5400" b="1" dirty="0" smtClean="0">
                <a:solidFill>
                  <a:srgbClr val="7030A0"/>
                </a:solidFill>
                <a:latin typeface="Kruti Dev 010" pitchFamily="2" charset="0"/>
              </a:rPr>
              <a:t>  </a:t>
            </a:r>
            <a:endParaRPr lang="en-IN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IN" sz="5400" b="1" dirty="0" smtClean="0">
                <a:solidFill>
                  <a:srgbClr val="7030A0"/>
                </a:solidFill>
                <a:latin typeface="Kruti Dev 010" pitchFamily="2" charset="0"/>
              </a:rPr>
              <a:t>n@		</a:t>
            </a:r>
            <a:r>
              <a:rPr lang="en-IN" sz="5400" b="1" dirty="0" err="1" smtClean="0">
                <a:solidFill>
                  <a:srgbClr val="7030A0"/>
                </a:solidFill>
                <a:latin typeface="Kruti Dev 010" pitchFamily="2" charset="0"/>
              </a:rPr>
              <a:t>fdzVs”kl</a:t>
            </a:r>
            <a:r>
              <a:rPr lang="en-IN" sz="5400" b="1" dirty="0" smtClean="0">
                <a:solidFill>
                  <a:srgbClr val="7030A0"/>
                </a:solidFill>
                <a:latin typeface="Kruti Dev 010" pitchFamily="2" charset="0"/>
              </a:rPr>
              <a:t> ;</a:t>
            </a:r>
            <a:r>
              <a:rPr lang="en-IN" sz="5400" b="1" dirty="0" err="1" smtClean="0">
                <a:solidFill>
                  <a:srgbClr val="7030A0"/>
                </a:solidFill>
                <a:latin typeface="Kruti Dev 010" pitchFamily="2" charset="0"/>
              </a:rPr>
              <a:t>qx</a:t>
            </a:r>
            <a:r>
              <a:rPr lang="en-IN" sz="5400" b="1" dirty="0" smtClean="0">
                <a:solidFill>
                  <a:srgbClr val="7030A0"/>
                </a:solidFill>
                <a:latin typeface="Kruti Dev 010" pitchFamily="2" charset="0"/>
              </a:rPr>
              <a:t> A  </a:t>
            </a:r>
            <a:endParaRPr lang="en-IN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669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4400" b="1" dirty="0" err="1" smtClean="0">
                <a:solidFill>
                  <a:srgbClr val="FF0000"/>
                </a:solidFill>
                <a:latin typeface="Kruti Dev 010" pitchFamily="2" charset="0"/>
              </a:rPr>
              <a:t>iz”u</a:t>
            </a:r>
            <a:r>
              <a:rPr lang="en-IN" sz="4400" b="1" dirty="0" smtClean="0">
                <a:solidFill>
                  <a:srgbClr val="FF0000"/>
                </a:solidFill>
                <a:latin typeface="Kruti Dev 010" pitchFamily="2" charset="0"/>
              </a:rPr>
              <a:t> 07</a:t>
            </a:r>
          </a:p>
          <a:p>
            <a:pPr marL="0" indent="0" algn="ctr">
              <a:buNone/>
            </a:pPr>
            <a:r>
              <a:rPr lang="en-IN" sz="4400" b="1" dirty="0" err="1" smtClean="0">
                <a:latin typeface="Kruti Dev 010" pitchFamily="2" charset="0"/>
              </a:rPr>
              <a:t>fuEu</a:t>
            </a:r>
            <a:r>
              <a:rPr lang="en-IN" sz="4400" b="1" dirty="0" smtClean="0">
                <a:latin typeface="Kruti Dev 010" pitchFamily="2" charset="0"/>
              </a:rPr>
              <a:t> </a:t>
            </a:r>
            <a:r>
              <a:rPr lang="en-IN" sz="4400" b="1" dirty="0" err="1" smtClean="0">
                <a:latin typeface="Kruti Dev 010" pitchFamily="2" charset="0"/>
              </a:rPr>
              <a:t>esa</a:t>
            </a:r>
            <a:r>
              <a:rPr lang="en-IN" sz="4400" b="1" dirty="0" smtClean="0">
                <a:latin typeface="Kruti Dev 010" pitchFamily="2" charset="0"/>
              </a:rPr>
              <a:t> </a:t>
            </a:r>
            <a:r>
              <a:rPr lang="en-IN" sz="4400" b="1" dirty="0" err="1" smtClean="0">
                <a:latin typeface="Kruti Dev 010" pitchFamily="2" charset="0"/>
              </a:rPr>
              <a:t>ls</a:t>
            </a:r>
            <a:r>
              <a:rPr lang="en-IN" sz="4400" b="1" dirty="0" smtClean="0">
                <a:latin typeface="Kruti Dev 010" pitchFamily="2" charset="0"/>
              </a:rPr>
              <a:t> </a:t>
            </a:r>
            <a:r>
              <a:rPr lang="en-IN" sz="4400" b="1" dirty="0" err="1" smtClean="0">
                <a:latin typeface="Kruti Dev 010" pitchFamily="2" charset="0"/>
              </a:rPr>
              <a:t>fdls</a:t>
            </a:r>
            <a:r>
              <a:rPr lang="en-IN" sz="4400" b="1" dirty="0" smtClean="0">
                <a:latin typeface="Kruti Dev 010" pitchFamily="2" charset="0"/>
              </a:rPr>
              <a:t> [</a:t>
            </a:r>
            <a:r>
              <a:rPr lang="en-IN" sz="4400" b="1" dirty="0" err="1" smtClean="0">
                <a:latin typeface="Kruti Dev 010" pitchFamily="2" charset="0"/>
              </a:rPr>
              <a:t>kfM</a:t>
            </a:r>
            <a:r>
              <a:rPr lang="en-IN" sz="4400" b="1" dirty="0" smtClean="0">
                <a:latin typeface="Kruti Dev 010" pitchFamily="2" charset="0"/>
              </a:rPr>
              <a:t>+;k @ </a:t>
            </a:r>
            <a:r>
              <a:rPr lang="en-IN" sz="4400" b="1" dirty="0" err="1" smtClean="0">
                <a:latin typeface="Kruti Dev 010" pitchFamily="2" charset="0"/>
              </a:rPr>
              <a:t>pkd</a:t>
            </a:r>
            <a:r>
              <a:rPr lang="en-IN" sz="4400" b="1" dirty="0" smtClean="0">
                <a:latin typeface="Kruti Dev 010" pitchFamily="2" charset="0"/>
              </a:rPr>
              <a:t> ;</a:t>
            </a:r>
            <a:r>
              <a:rPr lang="en-IN" sz="4400" b="1" dirty="0" err="1" smtClean="0">
                <a:latin typeface="Kruti Dev 010" pitchFamily="2" charset="0"/>
              </a:rPr>
              <a:t>qx</a:t>
            </a:r>
            <a:r>
              <a:rPr lang="en-IN" sz="4400" b="1" dirty="0" smtClean="0">
                <a:latin typeface="Kruti Dev 010" pitchFamily="2" charset="0"/>
              </a:rPr>
              <a:t> ds </a:t>
            </a:r>
            <a:r>
              <a:rPr lang="en-IN" sz="4400" b="1" dirty="0" err="1" smtClean="0">
                <a:latin typeface="Kruti Dev 010" pitchFamily="2" charset="0"/>
              </a:rPr>
              <a:t>uke</a:t>
            </a:r>
            <a:r>
              <a:rPr lang="en-IN" sz="4400" b="1" dirty="0" smtClean="0">
                <a:latin typeface="Kruti Dev 010" pitchFamily="2" charset="0"/>
              </a:rPr>
              <a:t> </a:t>
            </a:r>
            <a:r>
              <a:rPr lang="en-IN" sz="4400" b="1" dirty="0" err="1" smtClean="0">
                <a:latin typeface="Kruti Dev 010" pitchFamily="2" charset="0"/>
              </a:rPr>
              <a:t>ls</a:t>
            </a:r>
            <a:r>
              <a:rPr lang="en-IN" sz="4400" b="1" dirty="0" smtClean="0">
                <a:latin typeface="Kruti Dev 010" pitchFamily="2" charset="0"/>
              </a:rPr>
              <a:t> </a:t>
            </a:r>
            <a:r>
              <a:rPr lang="en-IN" sz="4400" b="1" dirty="0" err="1" smtClean="0">
                <a:latin typeface="Kruti Dev 010" pitchFamily="2" charset="0"/>
              </a:rPr>
              <a:t>tkuk</a:t>
            </a:r>
            <a:r>
              <a:rPr lang="en-IN" sz="4400" b="1" dirty="0" smtClean="0">
                <a:latin typeface="Kruti Dev 010" pitchFamily="2" charset="0"/>
              </a:rPr>
              <a:t> </a:t>
            </a:r>
            <a:r>
              <a:rPr lang="en-IN" sz="4400" b="1" dirty="0" err="1" smtClean="0">
                <a:latin typeface="Kruti Dev 010" pitchFamily="2" charset="0"/>
              </a:rPr>
              <a:t>tkrk</a:t>
            </a:r>
            <a:r>
              <a:rPr lang="en-IN" sz="4400" b="1" dirty="0" smtClean="0">
                <a:latin typeface="Kruti Dev 010" pitchFamily="2" charset="0"/>
              </a:rPr>
              <a:t> </a:t>
            </a:r>
            <a:r>
              <a:rPr lang="en-IN" sz="4400" b="1" dirty="0" err="1" smtClean="0">
                <a:latin typeface="Kruti Dev 010" pitchFamily="2" charset="0"/>
              </a:rPr>
              <a:t>gSA</a:t>
            </a:r>
            <a:r>
              <a:rPr lang="en-IN" sz="4400" b="1" dirty="0" smtClean="0">
                <a:latin typeface="Kruti Dev 010" pitchFamily="2" charset="0"/>
              </a:rPr>
              <a:t>        </a:t>
            </a:r>
          </a:p>
          <a:p>
            <a:pPr marL="0" indent="0">
              <a:buNone/>
            </a:pPr>
            <a:r>
              <a:rPr lang="en-IN" sz="5400" b="1" dirty="0" smtClean="0">
                <a:solidFill>
                  <a:srgbClr val="7030A0"/>
                </a:solidFill>
                <a:latin typeface="Kruti Dev 010" pitchFamily="2" charset="0"/>
              </a:rPr>
              <a:t>v@	</a:t>
            </a:r>
            <a:r>
              <a:rPr lang="en-IN" sz="5400" b="1" dirty="0" err="1" smtClean="0">
                <a:solidFill>
                  <a:srgbClr val="7030A0"/>
                </a:solidFill>
                <a:latin typeface="Kruti Dev 010" pitchFamily="2" charset="0"/>
              </a:rPr>
              <a:t>tqjkfld</a:t>
            </a:r>
            <a:r>
              <a:rPr lang="en-IN" sz="5400" b="1" dirty="0" smtClean="0">
                <a:solidFill>
                  <a:srgbClr val="7030A0"/>
                </a:solidFill>
                <a:latin typeface="Kruti Dev 010" pitchFamily="2" charset="0"/>
              </a:rPr>
              <a:t> ;</a:t>
            </a:r>
            <a:r>
              <a:rPr lang="en-IN" sz="5400" b="1" dirty="0" err="1" smtClean="0">
                <a:solidFill>
                  <a:srgbClr val="7030A0"/>
                </a:solidFill>
                <a:latin typeface="Kruti Dev 010" pitchFamily="2" charset="0"/>
              </a:rPr>
              <a:t>qx</a:t>
            </a:r>
            <a:r>
              <a:rPr lang="en-IN" sz="5400" b="1" dirty="0" smtClean="0">
                <a:solidFill>
                  <a:srgbClr val="7030A0"/>
                </a:solidFill>
                <a:latin typeface="Kruti Dev 010" pitchFamily="2" charset="0"/>
              </a:rPr>
              <a:t>  </a:t>
            </a:r>
          </a:p>
          <a:p>
            <a:pPr marL="0" indent="0">
              <a:buNone/>
            </a:pPr>
            <a:r>
              <a:rPr lang="en-IN" sz="5400" b="1" dirty="0" smtClean="0">
                <a:solidFill>
                  <a:srgbClr val="7030A0"/>
                </a:solidFill>
                <a:latin typeface="Kruti Dev 010" pitchFamily="2" charset="0"/>
              </a:rPr>
              <a:t>c@		</a:t>
            </a:r>
            <a:r>
              <a:rPr lang="en-IN" sz="5400" b="1" dirty="0" err="1" smtClean="0">
                <a:solidFill>
                  <a:srgbClr val="7030A0"/>
                </a:solidFill>
                <a:latin typeface="Kruti Dev 010" pitchFamily="2" charset="0"/>
              </a:rPr>
              <a:t>V”kZjh</a:t>
            </a:r>
            <a:r>
              <a:rPr lang="en-IN" sz="5400" b="1" dirty="0" smtClean="0">
                <a:solidFill>
                  <a:srgbClr val="7030A0"/>
                </a:solidFill>
                <a:latin typeface="Kruti Dev 010" pitchFamily="2" charset="0"/>
              </a:rPr>
              <a:t> ;</a:t>
            </a:r>
            <a:r>
              <a:rPr lang="en-IN" sz="5400" b="1" dirty="0" err="1" smtClean="0">
                <a:solidFill>
                  <a:srgbClr val="7030A0"/>
                </a:solidFill>
                <a:latin typeface="Kruti Dev 010" pitchFamily="2" charset="0"/>
              </a:rPr>
              <a:t>qx</a:t>
            </a:r>
            <a:r>
              <a:rPr lang="en-IN" sz="5400" b="1" dirty="0" smtClean="0">
                <a:solidFill>
                  <a:srgbClr val="7030A0"/>
                </a:solidFill>
                <a:latin typeface="Kruti Dev 010" pitchFamily="2" charset="0"/>
              </a:rPr>
              <a:t> ;</a:t>
            </a:r>
            <a:r>
              <a:rPr lang="en-IN" sz="5400" b="1" dirty="0" err="1" smtClean="0">
                <a:solidFill>
                  <a:srgbClr val="7030A0"/>
                </a:solidFill>
                <a:latin typeface="Kruti Dev 010" pitchFamily="2" charset="0"/>
              </a:rPr>
              <a:t>qx</a:t>
            </a:r>
            <a:r>
              <a:rPr lang="en-IN" sz="5400" b="1" dirty="0" smtClean="0">
                <a:solidFill>
                  <a:srgbClr val="7030A0"/>
                </a:solidFill>
                <a:latin typeface="Kruti Dev 010" pitchFamily="2" charset="0"/>
              </a:rPr>
              <a:t>  </a:t>
            </a:r>
            <a:endParaRPr lang="en-IN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IN" sz="5400" b="1" dirty="0" smtClean="0">
                <a:solidFill>
                  <a:srgbClr val="7030A0"/>
                </a:solidFill>
                <a:latin typeface="Kruti Dev 010" pitchFamily="2" charset="0"/>
              </a:rPr>
              <a:t>l@	</a:t>
            </a:r>
            <a:r>
              <a:rPr lang="en-IN" sz="5400" b="1" dirty="0" err="1" smtClean="0">
                <a:solidFill>
                  <a:srgbClr val="7030A0"/>
                </a:solidFill>
                <a:latin typeface="Kruti Dev 010" pitchFamily="2" charset="0"/>
              </a:rPr>
              <a:t>dkcksZfuQsjl</a:t>
            </a:r>
            <a:r>
              <a:rPr lang="en-IN" sz="5400" b="1" dirty="0" smtClean="0">
                <a:solidFill>
                  <a:srgbClr val="7030A0"/>
                </a:solidFill>
                <a:latin typeface="Kruti Dev 010" pitchFamily="2" charset="0"/>
              </a:rPr>
              <a:t> ;</a:t>
            </a:r>
            <a:r>
              <a:rPr lang="en-IN" sz="5400" b="1" dirty="0" err="1" smtClean="0">
                <a:solidFill>
                  <a:srgbClr val="7030A0"/>
                </a:solidFill>
                <a:latin typeface="Kruti Dev 010" pitchFamily="2" charset="0"/>
              </a:rPr>
              <a:t>qx</a:t>
            </a:r>
            <a:r>
              <a:rPr lang="en-IN" sz="5400" b="1" dirty="0" smtClean="0">
                <a:solidFill>
                  <a:srgbClr val="7030A0"/>
                </a:solidFill>
                <a:latin typeface="Kruti Dev 010" pitchFamily="2" charset="0"/>
              </a:rPr>
              <a:t>  </a:t>
            </a:r>
            <a:endParaRPr lang="en-IN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IN" sz="5400" b="1" dirty="0" smtClean="0">
                <a:solidFill>
                  <a:srgbClr val="7030A0"/>
                </a:solidFill>
                <a:latin typeface="Kruti Dev 010" pitchFamily="2" charset="0"/>
              </a:rPr>
              <a:t>n@		</a:t>
            </a:r>
            <a:r>
              <a:rPr lang="en-IN" sz="5400" b="1" dirty="0" err="1" smtClean="0">
                <a:solidFill>
                  <a:srgbClr val="7030A0"/>
                </a:solidFill>
                <a:latin typeface="Kruti Dev 010" pitchFamily="2" charset="0"/>
              </a:rPr>
              <a:t>fdzVs”kl</a:t>
            </a:r>
            <a:r>
              <a:rPr lang="en-IN" sz="5400" b="1" dirty="0" smtClean="0">
                <a:solidFill>
                  <a:srgbClr val="7030A0"/>
                </a:solidFill>
                <a:latin typeface="Kruti Dev 010" pitchFamily="2" charset="0"/>
              </a:rPr>
              <a:t> ;</a:t>
            </a:r>
            <a:r>
              <a:rPr lang="en-IN" sz="5400" b="1" dirty="0" err="1" smtClean="0">
                <a:solidFill>
                  <a:srgbClr val="7030A0"/>
                </a:solidFill>
                <a:latin typeface="Kruti Dev 010" pitchFamily="2" charset="0"/>
              </a:rPr>
              <a:t>qx</a:t>
            </a:r>
            <a:r>
              <a:rPr lang="en-IN" sz="5400" b="1" dirty="0" smtClean="0">
                <a:solidFill>
                  <a:srgbClr val="7030A0"/>
                </a:solidFill>
                <a:latin typeface="Kruti Dev 010" pitchFamily="2" charset="0"/>
              </a:rPr>
              <a:t> A  </a:t>
            </a:r>
            <a:endParaRPr lang="en-IN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14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4400" b="1" dirty="0" err="1" smtClean="0">
                <a:solidFill>
                  <a:srgbClr val="FF0000"/>
                </a:solidFill>
                <a:latin typeface="Kruti Dev 010" pitchFamily="2" charset="0"/>
              </a:rPr>
              <a:t>iz”u</a:t>
            </a:r>
            <a:r>
              <a:rPr lang="en-IN" sz="4400" b="1" dirty="0" smtClean="0">
                <a:solidFill>
                  <a:srgbClr val="FF0000"/>
                </a:solidFill>
                <a:latin typeface="Kruti Dev 010" pitchFamily="2" charset="0"/>
              </a:rPr>
              <a:t> 08</a:t>
            </a:r>
          </a:p>
          <a:p>
            <a:pPr marL="0" indent="0" algn="ctr">
              <a:buNone/>
            </a:pPr>
            <a:r>
              <a:rPr lang="en-IN" sz="4400" b="1" dirty="0" err="1" smtClean="0">
                <a:latin typeface="Kruti Dev 010" pitchFamily="2" charset="0"/>
              </a:rPr>
              <a:t>Hkw</a:t>
            </a:r>
            <a:r>
              <a:rPr lang="en-IN" sz="4400" b="1" dirty="0" smtClean="0">
                <a:latin typeface="Kruti Dev 010" pitchFamily="2" charset="0"/>
              </a:rPr>
              <a:t> </a:t>
            </a:r>
            <a:r>
              <a:rPr lang="en-IN" sz="4400" b="1" dirty="0" err="1" smtClean="0">
                <a:latin typeface="Kruti Dev 010" pitchFamily="2" charset="0"/>
              </a:rPr>
              <a:t>oSKkfud</a:t>
            </a:r>
            <a:r>
              <a:rPr lang="en-IN" sz="4400" b="1" dirty="0" smtClean="0">
                <a:latin typeface="Kruti Dev 010" pitchFamily="2" charset="0"/>
              </a:rPr>
              <a:t> le; </a:t>
            </a:r>
            <a:r>
              <a:rPr lang="en-IN" sz="4400" b="1" dirty="0" err="1" smtClean="0">
                <a:latin typeface="Kruti Dev 010" pitchFamily="2" charset="0"/>
              </a:rPr>
              <a:t>ekiuh</a:t>
            </a:r>
            <a:r>
              <a:rPr lang="en-IN" sz="4400" b="1" dirty="0" smtClean="0">
                <a:latin typeface="Kruti Dev 010" pitchFamily="2" charset="0"/>
              </a:rPr>
              <a:t> </a:t>
            </a:r>
            <a:r>
              <a:rPr lang="en-IN" sz="4400" b="1" dirty="0" err="1" smtClean="0">
                <a:latin typeface="Kruti Dev 010" pitchFamily="2" charset="0"/>
              </a:rPr>
              <a:t>dk</a:t>
            </a:r>
            <a:r>
              <a:rPr lang="en-IN" sz="4400" b="1" dirty="0" smtClean="0">
                <a:latin typeface="Kruti Dev 010" pitchFamily="2" charset="0"/>
              </a:rPr>
              <a:t> </a:t>
            </a:r>
            <a:r>
              <a:rPr lang="en-IN" sz="4400" b="1" dirty="0" err="1" smtClean="0">
                <a:latin typeface="Kruti Dev 010" pitchFamily="2" charset="0"/>
              </a:rPr>
              <a:t>lcls</a:t>
            </a:r>
            <a:r>
              <a:rPr lang="en-IN" sz="4400" b="1" dirty="0" smtClean="0">
                <a:latin typeface="Kruti Dev 010" pitchFamily="2" charset="0"/>
              </a:rPr>
              <a:t> </a:t>
            </a:r>
            <a:r>
              <a:rPr lang="en-IN" sz="4400" b="1" dirty="0" err="1" smtClean="0">
                <a:latin typeface="Kruti Dev 010" pitchFamily="2" charset="0"/>
              </a:rPr>
              <a:t>NksVk</a:t>
            </a:r>
            <a:r>
              <a:rPr lang="en-IN" sz="4400" b="1" dirty="0" smtClean="0">
                <a:latin typeface="Kruti Dev 010" pitchFamily="2" charset="0"/>
              </a:rPr>
              <a:t> </a:t>
            </a:r>
            <a:r>
              <a:rPr lang="en-IN" sz="4400" b="1" dirty="0" err="1" smtClean="0">
                <a:latin typeface="Kruti Dev 010" pitchFamily="2" charset="0"/>
              </a:rPr>
              <a:t>foHkkx</a:t>
            </a:r>
            <a:r>
              <a:rPr lang="en-IN" sz="4400" b="1" dirty="0" smtClean="0">
                <a:latin typeface="Kruti Dev 010" pitchFamily="2" charset="0"/>
              </a:rPr>
              <a:t> </a:t>
            </a:r>
            <a:r>
              <a:rPr lang="en-IN" sz="4400" b="1" dirty="0" err="1" smtClean="0">
                <a:latin typeface="Kruti Dev 010" pitchFamily="2" charset="0"/>
              </a:rPr>
              <a:t>gSA</a:t>
            </a:r>
            <a:r>
              <a:rPr lang="en-IN" sz="4400" b="1" dirty="0" smtClean="0">
                <a:latin typeface="Kruti Dev 010" pitchFamily="2" charset="0"/>
              </a:rPr>
              <a:t>         </a:t>
            </a:r>
          </a:p>
          <a:p>
            <a:pPr marL="0" indent="0">
              <a:buNone/>
            </a:pPr>
            <a:r>
              <a:rPr lang="en-IN" sz="5400" b="1" dirty="0" smtClean="0">
                <a:solidFill>
                  <a:srgbClr val="7030A0"/>
                </a:solidFill>
                <a:latin typeface="Kruti Dev 010" pitchFamily="2" charset="0"/>
              </a:rPr>
              <a:t>v@	;</a:t>
            </a:r>
            <a:r>
              <a:rPr lang="en-IN" sz="5400" b="1" dirty="0" err="1" smtClean="0">
                <a:solidFill>
                  <a:srgbClr val="7030A0"/>
                </a:solidFill>
                <a:latin typeface="Kruti Dev 010" pitchFamily="2" charset="0"/>
              </a:rPr>
              <a:t>qx</a:t>
            </a:r>
            <a:r>
              <a:rPr lang="en-IN" sz="5400" b="1" dirty="0" smtClean="0">
                <a:solidFill>
                  <a:srgbClr val="7030A0"/>
                </a:solidFill>
                <a:latin typeface="Kruti Dev 010" pitchFamily="2" charset="0"/>
              </a:rPr>
              <a:t>  </a:t>
            </a:r>
          </a:p>
          <a:p>
            <a:pPr marL="0" indent="0">
              <a:buNone/>
            </a:pPr>
            <a:r>
              <a:rPr lang="en-IN" sz="5400" b="1" dirty="0" smtClean="0">
                <a:solidFill>
                  <a:srgbClr val="7030A0"/>
                </a:solidFill>
                <a:latin typeface="Kruti Dev 010" pitchFamily="2" charset="0"/>
              </a:rPr>
              <a:t>c@		;</a:t>
            </a:r>
            <a:r>
              <a:rPr lang="en-IN" sz="5400" b="1" dirty="0" err="1" smtClean="0">
                <a:solidFill>
                  <a:srgbClr val="7030A0"/>
                </a:solidFill>
                <a:latin typeface="Kruti Dev 010" pitchFamily="2" charset="0"/>
              </a:rPr>
              <a:t>qxkUrj</a:t>
            </a:r>
            <a:r>
              <a:rPr lang="en-IN" sz="5400" b="1" dirty="0" smtClean="0">
                <a:solidFill>
                  <a:srgbClr val="7030A0"/>
                </a:solidFill>
                <a:latin typeface="Kruti Dev 010" pitchFamily="2" charset="0"/>
              </a:rPr>
              <a:t>   </a:t>
            </a:r>
            <a:endParaRPr lang="en-IN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IN" sz="5400" b="1" dirty="0" smtClean="0">
                <a:solidFill>
                  <a:srgbClr val="7030A0"/>
                </a:solidFill>
                <a:latin typeface="Kruti Dev 010" pitchFamily="2" charset="0"/>
              </a:rPr>
              <a:t>l@	</a:t>
            </a:r>
            <a:r>
              <a:rPr lang="en-IN" sz="5400" b="1" dirty="0" err="1" smtClean="0">
                <a:solidFill>
                  <a:srgbClr val="7030A0"/>
                </a:solidFill>
                <a:latin typeface="Kruti Dev 010" pitchFamily="2" charset="0"/>
              </a:rPr>
              <a:t>egkdYi</a:t>
            </a:r>
            <a:r>
              <a:rPr lang="en-IN" sz="5400" b="1" dirty="0" smtClean="0">
                <a:solidFill>
                  <a:srgbClr val="7030A0"/>
                </a:solidFill>
                <a:latin typeface="Kruti Dev 010" pitchFamily="2" charset="0"/>
              </a:rPr>
              <a:t>  </a:t>
            </a:r>
            <a:endParaRPr lang="en-IN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IN" sz="5400" b="1" dirty="0" smtClean="0">
                <a:solidFill>
                  <a:srgbClr val="7030A0"/>
                </a:solidFill>
                <a:latin typeface="Kruti Dev 010" pitchFamily="2" charset="0"/>
              </a:rPr>
              <a:t>n@		</a:t>
            </a:r>
            <a:r>
              <a:rPr lang="en-IN" sz="5400" b="1" dirty="0" err="1" smtClean="0">
                <a:solidFill>
                  <a:srgbClr val="7030A0"/>
                </a:solidFill>
                <a:latin typeface="Kruti Dev 010" pitchFamily="2" charset="0"/>
              </a:rPr>
              <a:t>dYi</a:t>
            </a:r>
            <a:r>
              <a:rPr lang="en-IN" sz="5400" b="1" dirty="0" smtClean="0">
                <a:solidFill>
                  <a:srgbClr val="7030A0"/>
                </a:solidFill>
                <a:latin typeface="Kruti Dev 010" pitchFamily="2" charset="0"/>
              </a:rPr>
              <a:t> A  </a:t>
            </a:r>
            <a:endParaRPr lang="en-IN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658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B A I Geography\PAPER I PHY GEOGRAPHY\UNIT I\Austral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2250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B A I Geography\PAPER I PHY GEOGRAPHY\UNIT I\Europ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1027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B A I Geography\PAPER I PHY GEOGRAPHY\UNIT I\longitude and latitud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827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B A I Geography\PAPER I PHY GEOGRAPHY\UNIT I\longitude-latitu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152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B A I Geography\PAPER I PHY GEOGRAPHY\UNIT I\North Po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053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1260</Words>
  <Application>Microsoft Office PowerPoint</Application>
  <PresentationFormat>On-screen Show (4:3)</PresentationFormat>
  <Paragraphs>326</Paragraphs>
  <Slides>46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8" baseType="lpstr">
      <vt:lpstr>Office Theme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i`Foh dh vk;q x.kuk ds oSKkfud vk/kkj</vt:lpstr>
      <vt:lpstr>GEOLOGICAL HISTORY OR GEOLOGICAL TIME SCALE i`Foh dk Hkw&amp;oSKkfud bfrgkl ;k Hkw&amp;oSKkfud le; ekiuh</vt:lpstr>
      <vt:lpstr>Slide 30</vt:lpstr>
      <vt:lpstr>Slide 31</vt:lpstr>
      <vt:lpstr>Slide 32</vt:lpstr>
      <vt:lpstr>Slide 33</vt:lpstr>
      <vt:lpstr>HkwoSKkfud le; ekiuh ¼i`Foh dk bfrgkl½</vt:lpstr>
      <vt:lpstr>i`Foh dk bfrgkl ¼Hkw&amp;oSKkfud le; ekiuh½ thoksa dk fodkl</vt:lpstr>
      <vt:lpstr>i`Foh dk bfrgkl ,oa izeq[k ?kVuk,a </vt:lpstr>
      <vt:lpstr>HkwoSKkfud le; ekiuh ¼i`Foh dk bfrgkl½ dze”k%</vt:lpstr>
      <vt:lpstr>HkwoSKkfud le; ekiuh ¼i`Foh dk bfrgkl½ dze”k%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ishan pathak</dc:creator>
  <cp:lastModifiedBy>sajtechnical</cp:lastModifiedBy>
  <cp:revision>59</cp:revision>
  <dcterms:created xsi:type="dcterms:W3CDTF">2016-08-18T11:15:59Z</dcterms:created>
  <dcterms:modified xsi:type="dcterms:W3CDTF">2020-05-01T09:04:55Z</dcterms:modified>
</cp:coreProperties>
</file>